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60" r:id="rId5"/>
    <p:sldId id="261" r:id="rId6"/>
    <p:sldId id="282" r:id="rId7"/>
    <p:sldId id="283" r:id="rId8"/>
    <p:sldId id="288" r:id="rId9"/>
    <p:sldId id="289" r:id="rId10"/>
    <p:sldId id="287" r:id="rId11"/>
    <p:sldId id="291" r:id="rId12"/>
    <p:sldId id="293" r:id="rId13"/>
    <p:sldId id="292" r:id="rId14"/>
    <p:sldId id="290" r:id="rId15"/>
    <p:sldId id="294" r:id="rId16"/>
    <p:sldId id="285" r:id="rId17"/>
    <p:sldId id="284" r:id="rId18"/>
  </p:sldIdLst>
  <p:sldSz cx="12192000" cy="6858000"/>
  <p:notesSz cx="6858000" cy="99456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A1BC5E-DC7C-460E-A589-5ABBEA0066FF}" v="2624" dt="2024-04-15T13:11:03.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107" autoAdjust="0"/>
  </p:normalViewPr>
  <p:slideViewPr>
    <p:cSldViewPr snapToGrid="0">
      <p:cViewPr varScale="1">
        <p:scale>
          <a:sx n="90" d="100"/>
          <a:sy n="90" d="100"/>
        </p:scale>
        <p:origin x="389"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Nienhuis" userId="2c6c04f1-77c7-44b5-a463-93386779ab63" providerId="ADAL" clId="{5DA1BC5E-DC7C-460E-A589-5ABBEA0066FF}"/>
    <pc:docChg chg="undo custSel addSld delSld modSld modNotesMaster modHandout">
      <pc:chgData name="Ben Nienhuis" userId="2c6c04f1-77c7-44b5-a463-93386779ab63" providerId="ADAL" clId="{5DA1BC5E-DC7C-460E-A589-5ABBEA0066FF}" dt="2024-04-15T13:11:54.918" v="3102" actId="47"/>
      <pc:docMkLst>
        <pc:docMk/>
      </pc:docMkLst>
      <pc:sldChg chg="addSp delSp modSp mod">
        <pc:chgData name="Ben Nienhuis" userId="2c6c04f1-77c7-44b5-a463-93386779ab63" providerId="ADAL" clId="{5DA1BC5E-DC7C-460E-A589-5ABBEA0066FF}" dt="2024-04-15T13:11:09.798" v="3101" actId="1076"/>
        <pc:sldMkLst>
          <pc:docMk/>
          <pc:sldMk cId="3588895503" sldId="260"/>
        </pc:sldMkLst>
        <pc:spChg chg="add del mod">
          <ac:chgData name="Ben Nienhuis" userId="2c6c04f1-77c7-44b5-a463-93386779ab63" providerId="ADAL" clId="{5DA1BC5E-DC7C-460E-A589-5ABBEA0066FF}" dt="2024-04-15T13:11:03.693" v="3099"/>
          <ac:spMkLst>
            <pc:docMk/>
            <pc:sldMk cId="3588895503" sldId="260"/>
            <ac:spMk id="3" creationId="{88A1E4D9-062F-C992-0EBE-8BFDC77CBDA8}"/>
          </ac:spMkLst>
        </pc:spChg>
        <pc:spChg chg="mod">
          <ac:chgData name="Ben Nienhuis" userId="2c6c04f1-77c7-44b5-a463-93386779ab63" providerId="ADAL" clId="{5DA1BC5E-DC7C-460E-A589-5ABBEA0066FF}" dt="2024-04-15T13:10:20.131" v="3097" actId="6549"/>
          <ac:spMkLst>
            <pc:docMk/>
            <pc:sldMk cId="3588895503" sldId="260"/>
            <ac:spMk id="5" creationId="{00000000-0000-0000-0000-000000000000}"/>
          </ac:spMkLst>
        </pc:spChg>
        <pc:picChg chg="add mod">
          <ac:chgData name="Ben Nienhuis" userId="2c6c04f1-77c7-44b5-a463-93386779ab63" providerId="ADAL" clId="{5DA1BC5E-DC7C-460E-A589-5ABBEA0066FF}" dt="2024-04-15T13:11:09.798" v="3101" actId="1076"/>
          <ac:picMkLst>
            <pc:docMk/>
            <pc:sldMk cId="3588895503" sldId="260"/>
            <ac:picMk id="4" creationId="{37C885B1-6C8B-17CC-28BA-087907A45247}"/>
          </ac:picMkLst>
        </pc:picChg>
        <pc:picChg chg="del">
          <ac:chgData name="Ben Nienhuis" userId="2c6c04f1-77c7-44b5-a463-93386779ab63" providerId="ADAL" clId="{5DA1BC5E-DC7C-460E-A589-5ABBEA0066FF}" dt="2024-04-15T13:10:22.690" v="3098" actId="478"/>
          <ac:picMkLst>
            <pc:docMk/>
            <pc:sldMk cId="3588895503" sldId="260"/>
            <ac:picMk id="6" creationId="{C71DFADC-7E9E-4D33-9C4C-5B6E798C339D}"/>
          </ac:picMkLst>
        </pc:picChg>
      </pc:sldChg>
      <pc:sldChg chg="addSp delSp modSp mod">
        <pc:chgData name="Ben Nienhuis" userId="2c6c04f1-77c7-44b5-a463-93386779ab63" providerId="ADAL" clId="{5DA1BC5E-DC7C-460E-A589-5ABBEA0066FF}" dt="2024-04-15T08:31:09.347" v="3" actId="1076"/>
        <pc:sldMkLst>
          <pc:docMk/>
          <pc:sldMk cId="3844475909" sldId="261"/>
        </pc:sldMkLst>
        <pc:picChg chg="del">
          <ac:chgData name="Ben Nienhuis" userId="2c6c04f1-77c7-44b5-a463-93386779ab63" providerId="ADAL" clId="{5DA1BC5E-DC7C-460E-A589-5ABBEA0066FF}" dt="2024-04-15T08:30:08.438" v="0" actId="478"/>
          <ac:picMkLst>
            <pc:docMk/>
            <pc:sldMk cId="3844475909" sldId="261"/>
            <ac:picMk id="3" creationId="{CE270598-303F-4778-9F50-425ED41584EF}"/>
          </ac:picMkLst>
        </pc:picChg>
        <pc:picChg chg="add mod">
          <ac:chgData name="Ben Nienhuis" userId="2c6c04f1-77c7-44b5-a463-93386779ab63" providerId="ADAL" clId="{5DA1BC5E-DC7C-460E-A589-5ABBEA0066FF}" dt="2024-04-15T08:31:09.347" v="3" actId="1076"/>
          <ac:picMkLst>
            <pc:docMk/>
            <pc:sldMk cId="3844475909" sldId="261"/>
            <ac:picMk id="4" creationId="{8234D134-6046-0BF2-C169-4C4E61985F5B}"/>
          </ac:picMkLst>
        </pc:picChg>
      </pc:sldChg>
      <pc:sldChg chg="del">
        <pc:chgData name="Ben Nienhuis" userId="2c6c04f1-77c7-44b5-a463-93386779ab63" providerId="ADAL" clId="{5DA1BC5E-DC7C-460E-A589-5ABBEA0066FF}" dt="2024-04-15T08:51:11.484" v="258" actId="47"/>
        <pc:sldMkLst>
          <pc:docMk/>
          <pc:sldMk cId="3022783866" sldId="269"/>
        </pc:sldMkLst>
      </pc:sldChg>
      <pc:sldChg chg="del">
        <pc:chgData name="Ben Nienhuis" userId="2c6c04f1-77c7-44b5-a463-93386779ab63" providerId="ADAL" clId="{5DA1BC5E-DC7C-460E-A589-5ABBEA0066FF}" dt="2024-04-15T08:51:06.958" v="248" actId="47"/>
        <pc:sldMkLst>
          <pc:docMk/>
          <pc:sldMk cId="1898409103" sldId="274"/>
        </pc:sldMkLst>
      </pc:sldChg>
      <pc:sldChg chg="del">
        <pc:chgData name="Ben Nienhuis" userId="2c6c04f1-77c7-44b5-a463-93386779ab63" providerId="ADAL" clId="{5DA1BC5E-DC7C-460E-A589-5ABBEA0066FF}" dt="2024-04-15T08:51:03.374" v="237" actId="47"/>
        <pc:sldMkLst>
          <pc:docMk/>
          <pc:sldMk cId="3608697620" sldId="275"/>
        </pc:sldMkLst>
      </pc:sldChg>
      <pc:sldChg chg="del">
        <pc:chgData name="Ben Nienhuis" userId="2c6c04f1-77c7-44b5-a463-93386779ab63" providerId="ADAL" clId="{5DA1BC5E-DC7C-460E-A589-5ABBEA0066FF}" dt="2024-04-15T08:51:09.238" v="256" actId="47"/>
        <pc:sldMkLst>
          <pc:docMk/>
          <pc:sldMk cId="2256275157" sldId="276"/>
        </pc:sldMkLst>
      </pc:sldChg>
      <pc:sldChg chg="del">
        <pc:chgData name="Ben Nienhuis" userId="2c6c04f1-77c7-44b5-a463-93386779ab63" providerId="ADAL" clId="{5DA1BC5E-DC7C-460E-A589-5ABBEA0066FF}" dt="2024-04-15T08:51:08.384" v="253" actId="47"/>
        <pc:sldMkLst>
          <pc:docMk/>
          <pc:sldMk cId="533107349" sldId="277"/>
        </pc:sldMkLst>
      </pc:sldChg>
      <pc:sldChg chg="del">
        <pc:chgData name="Ben Nienhuis" userId="2c6c04f1-77c7-44b5-a463-93386779ab63" providerId="ADAL" clId="{5DA1BC5E-DC7C-460E-A589-5ABBEA0066FF}" dt="2024-04-15T08:51:08.691" v="254" actId="47"/>
        <pc:sldMkLst>
          <pc:docMk/>
          <pc:sldMk cId="330593235" sldId="278"/>
        </pc:sldMkLst>
      </pc:sldChg>
      <pc:sldChg chg="del">
        <pc:chgData name="Ben Nienhuis" userId="2c6c04f1-77c7-44b5-a463-93386779ab63" providerId="ADAL" clId="{5DA1BC5E-DC7C-460E-A589-5ABBEA0066FF}" dt="2024-04-15T08:51:08.955" v="255" actId="47"/>
        <pc:sldMkLst>
          <pc:docMk/>
          <pc:sldMk cId="915603597" sldId="279"/>
        </pc:sldMkLst>
      </pc:sldChg>
      <pc:sldChg chg="del">
        <pc:chgData name="Ben Nienhuis" userId="2c6c04f1-77c7-44b5-a463-93386779ab63" providerId="ADAL" clId="{5DA1BC5E-DC7C-460E-A589-5ABBEA0066FF}" dt="2024-04-15T08:51:03.689" v="238" actId="47"/>
        <pc:sldMkLst>
          <pc:docMk/>
          <pc:sldMk cId="708562590" sldId="280"/>
        </pc:sldMkLst>
      </pc:sldChg>
      <pc:sldChg chg="del">
        <pc:chgData name="Ben Nienhuis" userId="2c6c04f1-77c7-44b5-a463-93386779ab63" providerId="ADAL" clId="{5DA1BC5E-DC7C-460E-A589-5ABBEA0066FF}" dt="2024-04-15T08:51:02.759" v="235" actId="47"/>
        <pc:sldMkLst>
          <pc:docMk/>
          <pc:sldMk cId="1473707725" sldId="281"/>
        </pc:sldMkLst>
      </pc:sldChg>
      <pc:sldChg chg="addSp delSp modSp mod delAnim modAnim">
        <pc:chgData name="Ben Nienhuis" userId="2c6c04f1-77c7-44b5-a463-93386779ab63" providerId="ADAL" clId="{5DA1BC5E-DC7C-460E-A589-5ABBEA0066FF}" dt="2024-04-15T09:49:55.678" v="1174" actId="20577"/>
        <pc:sldMkLst>
          <pc:docMk/>
          <pc:sldMk cId="2155934425" sldId="282"/>
        </pc:sldMkLst>
        <pc:spChg chg="mod">
          <ac:chgData name="Ben Nienhuis" userId="2c6c04f1-77c7-44b5-a463-93386779ab63" providerId="ADAL" clId="{5DA1BC5E-DC7C-460E-A589-5ABBEA0066FF}" dt="2024-04-15T08:43:54.880" v="4" actId="6549"/>
          <ac:spMkLst>
            <pc:docMk/>
            <pc:sldMk cId="2155934425" sldId="282"/>
            <ac:spMk id="2" creationId="{67199542-DE08-473A-87C9-61B207FFF12E}"/>
          </ac:spMkLst>
        </pc:spChg>
        <pc:spChg chg="add mod">
          <ac:chgData name="Ben Nienhuis" userId="2c6c04f1-77c7-44b5-a463-93386779ab63" providerId="ADAL" clId="{5DA1BC5E-DC7C-460E-A589-5ABBEA0066FF}" dt="2024-04-15T09:49:55.678" v="1174" actId="20577"/>
          <ac:spMkLst>
            <pc:docMk/>
            <pc:sldMk cId="2155934425" sldId="282"/>
            <ac:spMk id="3" creationId="{D769B5C1-9C0D-4BA2-6617-F6B1F339FF60}"/>
          </ac:spMkLst>
        </pc:spChg>
        <pc:spChg chg="del">
          <ac:chgData name="Ben Nienhuis" userId="2c6c04f1-77c7-44b5-a463-93386779ab63" providerId="ADAL" clId="{5DA1BC5E-DC7C-460E-A589-5ABBEA0066FF}" dt="2024-04-15T08:43:58.853" v="6" actId="478"/>
          <ac:spMkLst>
            <pc:docMk/>
            <pc:sldMk cId="2155934425" sldId="282"/>
            <ac:spMk id="6" creationId="{96CD5B73-73AE-45FA-A0E0-C3D495F16FD2}"/>
          </ac:spMkLst>
        </pc:spChg>
        <pc:spChg chg="del">
          <ac:chgData name="Ben Nienhuis" userId="2c6c04f1-77c7-44b5-a463-93386779ab63" providerId="ADAL" clId="{5DA1BC5E-DC7C-460E-A589-5ABBEA0066FF}" dt="2024-04-15T08:44:00.959" v="7" actId="478"/>
          <ac:spMkLst>
            <pc:docMk/>
            <pc:sldMk cId="2155934425" sldId="282"/>
            <ac:spMk id="8" creationId="{A59784FC-8624-4FF4-904A-136C01351104}"/>
          </ac:spMkLst>
        </pc:spChg>
        <pc:picChg chg="del">
          <ac:chgData name="Ben Nienhuis" userId="2c6c04f1-77c7-44b5-a463-93386779ab63" providerId="ADAL" clId="{5DA1BC5E-DC7C-460E-A589-5ABBEA0066FF}" dt="2024-04-15T08:43:56.339" v="5" actId="478"/>
          <ac:picMkLst>
            <pc:docMk/>
            <pc:sldMk cId="2155934425" sldId="282"/>
            <ac:picMk id="4" creationId="{4A4FA820-DAB4-4D29-B874-EC8781467988}"/>
          </ac:picMkLst>
        </pc:picChg>
        <pc:picChg chg="add mod">
          <ac:chgData name="Ben Nienhuis" userId="2c6c04f1-77c7-44b5-a463-93386779ab63" providerId="ADAL" clId="{5DA1BC5E-DC7C-460E-A589-5ABBEA0066FF}" dt="2024-04-15T09:08:35.921" v="635" actId="1076"/>
          <ac:picMkLst>
            <pc:docMk/>
            <pc:sldMk cId="2155934425" sldId="282"/>
            <ac:picMk id="7" creationId="{6E1893A9-36A4-8E0E-D881-656F3DDF139C}"/>
          </ac:picMkLst>
        </pc:picChg>
      </pc:sldChg>
      <pc:sldChg chg="addSp modSp add mod modAnim">
        <pc:chgData name="Ben Nienhuis" userId="2c6c04f1-77c7-44b5-a463-93386779ab63" providerId="ADAL" clId="{5DA1BC5E-DC7C-460E-A589-5ABBEA0066FF}" dt="2024-04-15T09:43:03.817" v="1071"/>
        <pc:sldMkLst>
          <pc:docMk/>
          <pc:sldMk cId="881337245" sldId="283"/>
        </pc:sldMkLst>
        <pc:spChg chg="mod">
          <ac:chgData name="Ben Nienhuis" userId="2c6c04f1-77c7-44b5-a463-93386779ab63" providerId="ADAL" clId="{5DA1BC5E-DC7C-460E-A589-5ABBEA0066FF}" dt="2024-04-15T09:04:35.415" v="618" actId="20577"/>
          <ac:spMkLst>
            <pc:docMk/>
            <pc:sldMk cId="881337245" sldId="283"/>
            <ac:spMk id="3" creationId="{D769B5C1-9C0D-4BA2-6617-F6B1F339FF60}"/>
          </ac:spMkLst>
        </pc:spChg>
        <pc:picChg chg="add mod">
          <ac:chgData name="Ben Nienhuis" userId="2c6c04f1-77c7-44b5-a463-93386779ab63" providerId="ADAL" clId="{5DA1BC5E-DC7C-460E-A589-5ABBEA0066FF}" dt="2024-04-15T08:59:24.382" v="464" actId="1076"/>
          <ac:picMkLst>
            <pc:docMk/>
            <pc:sldMk cId="881337245" sldId="283"/>
            <ac:picMk id="4" creationId="{8FB9669A-CD4F-898D-32A7-D66980BE493D}"/>
          </ac:picMkLst>
        </pc:picChg>
        <pc:picChg chg="add mod">
          <ac:chgData name="Ben Nienhuis" userId="2c6c04f1-77c7-44b5-a463-93386779ab63" providerId="ADAL" clId="{5DA1BC5E-DC7C-460E-A589-5ABBEA0066FF}" dt="2024-04-15T09:04:22.293" v="608" actId="14100"/>
          <ac:picMkLst>
            <pc:docMk/>
            <pc:sldMk cId="881337245" sldId="283"/>
            <ac:picMk id="6" creationId="{ABA58209-4100-0DB5-C0C2-1302FB801137}"/>
          </ac:picMkLst>
        </pc:picChg>
        <pc:picChg chg="add mod">
          <ac:chgData name="Ben Nienhuis" userId="2c6c04f1-77c7-44b5-a463-93386779ab63" providerId="ADAL" clId="{5DA1BC5E-DC7C-460E-A589-5ABBEA0066FF}" dt="2024-04-15T09:04:26.414" v="610" actId="14100"/>
          <ac:picMkLst>
            <pc:docMk/>
            <pc:sldMk cId="881337245" sldId="283"/>
            <ac:picMk id="7" creationId="{918A8D6A-CA60-0553-2400-3E65BE2D7D88}"/>
          </ac:picMkLst>
        </pc:picChg>
      </pc:sldChg>
      <pc:sldChg chg="del">
        <pc:chgData name="Ben Nienhuis" userId="2c6c04f1-77c7-44b5-a463-93386779ab63" providerId="ADAL" clId="{5DA1BC5E-DC7C-460E-A589-5ABBEA0066FF}" dt="2024-04-15T08:51:02.460" v="234" actId="47"/>
        <pc:sldMkLst>
          <pc:docMk/>
          <pc:sldMk cId="1311318883" sldId="283"/>
        </pc:sldMkLst>
      </pc:sldChg>
      <pc:sldChg chg="modSp add del modAnim">
        <pc:chgData name="Ben Nienhuis" userId="2c6c04f1-77c7-44b5-a463-93386779ab63" providerId="ADAL" clId="{5DA1BC5E-DC7C-460E-A589-5ABBEA0066FF}" dt="2024-04-15T08:53:06.179" v="280" actId="47"/>
        <pc:sldMkLst>
          <pc:docMk/>
          <pc:sldMk cId="2828967253" sldId="283"/>
        </pc:sldMkLst>
        <pc:spChg chg="mod">
          <ac:chgData name="Ben Nienhuis" userId="2c6c04f1-77c7-44b5-a463-93386779ab63" providerId="ADAL" clId="{5DA1BC5E-DC7C-460E-A589-5ABBEA0066FF}" dt="2024-04-15T08:51:34.240" v="270" actId="6549"/>
          <ac:spMkLst>
            <pc:docMk/>
            <pc:sldMk cId="2828967253" sldId="283"/>
            <ac:spMk id="3" creationId="{D769B5C1-9C0D-4BA2-6617-F6B1F339FF60}"/>
          </ac:spMkLst>
        </pc:spChg>
      </pc:sldChg>
      <pc:sldChg chg="add del">
        <pc:chgData name="Ben Nienhuis" userId="2c6c04f1-77c7-44b5-a463-93386779ab63" providerId="ADAL" clId="{5DA1BC5E-DC7C-460E-A589-5ABBEA0066FF}" dt="2024-04-15T08:53:28.885" v="285" actId="47"/>
        <pc:sldMkLst>
          <pc:docMk/>
          <pc:sldMk cId="724059733" sldId="284"/>
        </pc:sldMkLst>
      </pc:sldChg>
      <pc:sldChg chg="addSp modSp add mod modAnim">
        <pc:chgData name="Ben Nienhuis" userId="2c6c04f1-77c7-44b5-a463-93386779ab63" providerId="ADAL" clId="{5DA1BC5E-DC7C-460E-A589-5ABBEA0066FF}" dt="2024-04-15T13:08:03.999" v="3071" actId="1076"/>
        <pc:sldMkLst>
          <pc:docMk/>
          <pc:sldMk cId="2276637031" sldId="284"/>
        </pc:sldMkLst>
        <pc:spChg chg="mod">
          <ac:chgData name="Ben Nienhuis" userId="2c6c04f1-77c7-44b5-a463-93386779ab63" providerId="ADAL" clId="{5DA1BC5E-DC7C-460E-A589-5ABBEA0066FF}" dt="2024-04-15T13:07:13.670" v="3066" actId="20577"/>
          <ac:spMkLst>
            <pc:docMk/>
            <pc:sldMk cId="2276637031" sldId="284"/>
            <ac:spMk id="3" creationId="{D769B5C1-9C0D-4BA2-6617-F6B1F339FF60}"/>
          </ac:spMkLst>
        </pc:spChg>
        <pc:picChg chg="add mod">
          <ac:chgData name="Ben Nienhuis" userId="2c6c04f1-77c7-44b5-a463-93386779ab63" providerId="ADAL" clId="{5DA1BC5E-DC7C-460E-A589-5ABBEA0066FF}" dt="2024-04-15T13:08:03.999" v="3071" actId="1076"/>
          <ac:picMkLst>
            <pc:docMk/>
            <pc:sldMk cId="2276637031" sldId="284"/>
            <ac:picMk id="6" creationId="{8A41C650-ADC6-C680-A76C-E6181B27E62F}"/>
          </ac:picMkLst>
        </pc:picChg>
      </pc:sldChg>
      <pc:sldChg chg="del">
        <pc:chgData name="Ben Nienhuis" userId="2c6c04f1-77c7-44b5-a463-93386779ab63" providerId="ADAL" clId="{5DA1BC5E-DC7C-460E-A589-5ABBEA0066FF}" dt="2024-04-15T08:51:10.133" v="257" actId="47"/>
        <pc:sldMkLst>
          <pc:docMk/>
          <pc:sldMk cId="3316194426" sldId="284"/>
        </pc:sldMkLst>
      </pc:sldChg>
      <pc:sldChg chg="addSp modSp add mod modAnim">
        <pc:chgData name="Ben Nienhuis" userId="2c6c04f1-77c7-44b5-a463-93386779ab63" providerId="ADAL" clId="{5DA1BC5E-DC7C-460E-A589-5ABBEA0066FF}" dt="2024-04-15T13:02:06.329" v="2795" actId="20577"/>
        <pc:sldMkLst>
          <pc:docMk/>
          <pc:sldMk cId="886131887" sldId="285"/>
        </pc:sldMkLst>
        <pc:spChg chg="mod">
          <ac:chgData name="Ben Nienhuis" userId="2c6c04f1-77c7-44b5-a463-93386779ab63" providerId="ADAL" clId="{5DA1BC5E-DC7C-460E-A589-5ABBEA0066FF}" dt="2024-04-15T13:02:06.329" v="2795" actId="20577"/>
          <ac:spMkLst>
            <pc:docMk/>
            <pc:sldMk cId="886131887" sldId="285"/>
            <ac:spMk id="3" creationId="{D769B5C1-9C0D-4BA2-6617-F6B1F339FF60}"/>
          </ac:spMkLst>
        </pc:spChg>
        <pc:picChg chg="add mod">
          <ac:chgData name="Ben Nienhuis" userId="2c6c04f1-77c7-44b5-a463-93386779ab63" providerId="ADAL" clId="{5DA1BC5E-DC7C-460E-A589-5ABBEA0066FF}" dt="2024-04-15T13:01:52.017" v="2777" actId="14100"/>
          <ac:picMkLst>
            <pc:docMk/>
            <pc:sldMk cId="886131887" sldId="285"/>
            <ac:picMk id="6" creationId="{BAD1A7D7-41D6-DEEC-9EDC-D8D8A6FA6F0F}"/>
          </ac:picMkLst>
        </pc:picChg>
        <pc:picChg chg="add mod">
          <ac:chgData name="Ben Nienhuis" userId="2c6c04f1-77c7-44b5-a463-93386779ab63" providerId="ADAL" clId="{5DA1BC5E-DC7C-460E-A589-5ABBEA0066FF}" dt="2024-04-15T13:01:46.439" v="2776" actId="1076"/>
          <ac:picMkLst>
            <pc:docMk/>
            <pc:sldMk cId="886131887" sldId="285"/>
            <ac:picMk id="7" creationId="{E1A5ECF0-030A-E6AA-9856-B239A78CD1F1}"/>
          </ac:picMkLst>
        </pc:picChg>
      </pc:sldChg>
      <pc:sldChg chg="del">
        <pc:chgData name="Ben Nienhuis" userId="2c6c04f1-77c7-44b5-a463-93386779ab63" providerId="ADAL" clId="{5DA1BC5E-DC7C-460E-A589-5ABBEA0066FF}" dt="2024-04-15T08:51:03.090" v="236" actId="47"/>
        <pc:sldMkLst>
          <pc:docMk/>
          <pc:sldMk cId="1943378283" sldId="285"/>
        </pc:sldMkLst>
      </pc:sldChg>
      <pc:sldChg chg="add del">
        <pc:chgData name="Ben Nienhuis" userId="2c6c04f1-77c7-44b5-a463-93386779ab63" providerId="ADAL" clId="{5DA1BC5E-DC7C-460E-A589-5ABBEA0066FF}" dt="2024-04-15T08:53:06.821" v="281" actId="47"/>
        <pc:sldMkLst>
          <pc:docMk/>
          <pc:sldMk cId="3486614616" sldId="285"/>
        </pc:sldMkLst>
      </pc:sldChg>
      <pc:sldChg chg="add del">
        <pc:chgData name="Ben Nienhuis" userId="2c6c04f1-77c7-44b5-a463-93386779ab63" providerId="ADAL" clId="{5DA1BC5E-DC7C-460E-A589-5ABBEA0066FF}" dt="2024-04-15T08:53:07.441" v="282" actId="47"/>
        <pc:sldMkLst>
          <pc:docMk/>
          <pc:sldMk cId="253171963" sldId="286"/>
        </pc:sldMkLst>
      </pc:sldChg>
      <pc:sldChg chg="del">
        <pc:chgData name="Ben Nienhuis" userId="2c6c04f1-77c7-44b5-a463-93386779ab63" providerId="ADAL" clId="{5DA1BC5E-DC7C-460E-A589-5ABBEA0066FF}" dt="2024-04-15T08:51:01.957" v="233" actId="47"/>
        <pc:sldMkLst>
          <pc:docMk/>
          <pc:sldMk cId="2114868105" sldId="286"/>
        </pc:sldMkLst>
      </pc:sldChg>
      <pc:sldChg chg="addSp modSp add del mod modAnim">
        <pc:chgData name="Ben Nienhuis" userId="2c6c04f1-77c7-44b5-a463-93386779ab63" providerId="ADAL" clId="{5DA1BC5E-DC7C-460E-A589-5ABBEA0066FF}" dt="2024-04-15T13:11:54.918" v="3102" actId="47"/>
        <pc:sldMkLst>
          <pc:docMk/>
          <pc:sldMk cId="3312236500" sldId="286"/>
        </pc:sldMkLst>
        <pc:spChg chg="mod">
          <ac:chgData name="Ben Nienhuis" userId="2c6c04f1-77c7-44b5-a463-93386779ab63" providerId="ADAL" clId="{5DA1BC5E-DC7C-460E-A589-5ABBEA0066FF}" dt="2024-04-15T09:49:10.316" v="1146" actId="20577"/>
          <ac:spMkLst>
            <pc:docMk/>
            <pc:sldMk cId="3312236500" sldId="286"/>
            <ac:spMk id="3" creationId="{D769B5C1-9C0D-4BA2-6617-F6B1F339FF60}"/>
          </ac:spMkLst>
        </pc:spChg>
        <pc:picChg chg="add mod">
          <ac:chgData name="Ben Nienhuis" userId="2c6c04f1-77c7-44b5-a463-93386779ab63" providerId="ADAL" clId="{5DA1BC5E-DC7C-460E-A589-5ABBEA0066FF}" dt="2024-04-15T09:57:04.654" v="1195" actId="14100"/>
          <ac:picMkLst>
            <pc:docMk/>
            <pc:sldMk cId="3312236500" sldId="286"/>
            <ac:picMk id="4" creationId="{E158FAE8-4849-912F-BA5C-0F8D07451924}"/>
          </ac:picMkLst>
        </pc:picChg>
        <pc:picChg chg="add mod">
          <ac:chgData name="Ben Nienhuis" userId="2c6c04f1-77c7-44b5-a463-93386779ab63" providerId="ADAL" clId="{5DA1BC5E-DC7C-460E-A589-5ABBEA0066FF}" dt="2024-04-15T09:56:03.577" v="1189" actId="14100"/>
          <ac:picMkLst>
            <pc:docMk/>
            <pc:sldMk cId="3312236500" sldId="286"/>
            <ac:picMk id="6" creationId="{58126D44-BD20-93F5-D5C1-A14DD06F4733}"/>
          </ac:picMkLst>
        </pc:picChg>
        <pc:picChg chg="add mod">
          <ac:chgData name="Ben Nienhuis" userId="2c6c04f1-77c7-44b5-a463-93386779ab63" providerId="ADAL" clId="{5DA1BC5E-DC7C-460E-A589-5ABBEA0066FF}" dt="2024-04-15T09:55:53.662" v="1187" actId="14100"/>
          <ac:picMkLst>
            <pc:docMk/>
            <pc:sldMk cId="3312236500" sldId="286"/>
            <ac:picMk id="7" creationId="{A39A5A5F-6479-070F-48DF-4EADF3C9A161}"/>
          </ac:picMkLst>
        </pc:picChg>
        <pc:picChg chg="add mod">
          <ac:chgData name="Ben Nienhuis" userId="2c6c04f1-77c7-44b5-a463-93386779ab63" providerId="ADAL" clId="{5DA1BC5E-DC7C-460E-A589-5ABBEA0066FF}" dt="2024-04-15T09:56:52.301" v="1194" actId="1076"/>
          <ac:picMkLst>
            <pc:docMk/>
            <pc:sldMk cId="3312236500" sldId="286"/>
            <ac:picMk id="8" creationId="{70BBC0F8-DA4E-E695-5D77-A03870385CFA}"/>
          </ac:picMkLst>
        </pc:picChg>
      </pc:sldChg>
      <pc:sldChg chg="del">
        <pc:chgData name="Ben Nienhuis" userId="2c6c04f1-77c7-44b5-a463-93386779ab63" providerId="ADAL" clId="{5DA1BC5E-DC7C-460E-A589-5ABBEA0066FF}" dt="2024-04-15T08:51:05.070" v="242" actId="47"/>
        <pc:sldMkLst>
          <pc:docMk/>
          <pc:sldMk cId="1839009803" sldId="287"/>
        </pc:sldMkLst>
      </pc:sldChg>
      <pc:sldChg chg="modSp add del modAnim">
        <pc:chgData name="Ben Nienhuis" userId="2c6c04f1-77c7-44b5-a463-93386779ab63" providerId="ADAL" clId="{5DA1BC5E-DC7C-460E-A589-5ABBEA0066FF}" dt="2024-04-15T08:53:29.482" v="286" actId="47"/>
        <pc:sldMkLst>
          <pc:docMk/>
          <pc:sldMk cId="2215506824" sldId="287"/>
        </pc:sldMkLst>
        <pc:spChg chg="mod">
          <ac:chgData name="Ben Nienhuis" userId="2c6c04f1-77c7-44b5-a463-93386779ab63" providerId="ADAL" clId="{5DA1BC5E-DC7C-460E-A589-5ABBEA0066FF}" dt="2024-04-15T08:52:03.260" v="275" actId="6549"/>
          <ac:spMkLst>
            <pc:docMk/>
            <pc:sldMk cId="2215506824" sldId="287"/>
            <ac:spMk id="3" creationId="{D769B5C1-9C0D-4BA2-6617-F6B1F339FF60}"/>
          </ac:spMkLst>
        </pc:spChg>
      </pc:sldChg>
      <pc:sldChg chg="addSp modSp add mod modAnim">
        <pc:chgData name="Ben Nienhuis" userId="2c6c04f1-77c7-44b5-a463-93386779ab63" providerId="ADAL" clId="{5DA1BC5E-DC7C-460E-A589-5ABBEA0066FF}" dt="2024-04-15T09:43:23.159" v="1072" actId="6549"/>
        <pc:sldMkLst>
          <pc:docMk/>
          <pc:sldMk cId="2532735068" sldId="287"/>
        </pc:sldMkLst>
        <pc:spChg chg="mod">
          <ac:chgData name="Ben Nienhuis" userId="2c6c04f1-77c7-44b5-a463-93386779ab63" providerId="ADAL" clId="{5DA1BC5E-DC7C-460E-A589-5ABBEA0066FF}" dt="2024-04-15T09:43:23.159" v="1072" actId="6549"/>
          <ac:spMkLst>
            <pc:docMk/>
            <pc:sldMk cId="2532735068" sldId="287"/>
            <ac:spMk id="3" creationId="{D769B5C1-9C0D-4BA2-6617-F6B1F339FF60}"/>
          </ac:spMkLst>
        </pc:spChg>
        <pc:picChg chg="add mod">
          <ac:chgData name="Ben Nienhuis" userId="2c6c04f1-77c7-44b5-a463-93386779ab63" providerId="ADAL" clId="{5DA1BC5E-DC7C-460E-A589-5ABBEA0066FF}" dt="2024-04-15T09:40:04.758" v="1064" actId="14100"/>
          <ac:picMkLst>
            <pc:docMk/>
            <pc:sldMk cId="2532735068" sldId="287"/>
            <ac:picMk id="4" creationId="{CD4244B3-173A-A2EC-122C-CDAA494E45C0}"/>
          </ac:picMkLst>
        </pc:picChg>
      </pc:sldChg>
      <pc:sldChg chg="del">
        <pc:chgData name="Ben Nienhuis" userId="2c6c04f1-77c7-44b5-a463-93386779ab63" providerId="ADAL" clId="{5DA1BC5E-DC7C-460E-A589-5ABBEA0066FF}" dt="2024-04-15T08:51:04.021" v="239" actId="47"/>
        <pc:sldMkLst>
          <pc:docMk/>
          <pc:sldMk cId="184846235" sldId="288"/>
        </pc:sldMkLst>
      </pc:sldChg>
      <pc:sldChg chg="addSp modSp add mod modAnim">
        <pc:chgData name="Ben Nienhuis" userId="2c6c04f1-77c7-44b5-a463-93386779ab63" providerId="ADAL" clId="{5DA1BC5E-DC7C-460E-A589-5ABBEA0066FF}" dt="2024-04-15T09:42:39.990" v="1069"/>
        <pc:sldMkLst>
          <pc:docMk/>
          <pc:sldMk cId="1794164352" sldId="288"/>
        </pc:sldMkLst>
        <pc:spChg chg="mod">
          <ac:chgData name="Ben Nienhuis" userId="2c6c04f1-77c7-44b5-a463-93386779ab63" providerId="ADAL" clId="{5DA1BC5E-DC7C-460E-A589-5ABBEA0066FF}" dt="2024-04-15T09:18:09.704" v="757" actId="255"/>
          <ac:spMkLst>
            <pc:docMk/>
            <pc:sldMk cId="1794164352" sldId="288"/>
            <ac:spMk id="3" creationId="{D769B5C1-9C0D-4BA2-6617-F6B1F339FF60}"/>
          </ac:spMkLst>
        </pc:spChg>
        <pc:picChg chg="add mod">
          <ac:chgData name="Ben Nienhuis" userId="2c6c04f1-77c7-44b5-a463-93386779ab63" providerId="ADAL" clId="{5DA1BC5E-DC7C-460E-A589-5ABBEA0066FF}" dt="2024-04-15T09:28:29.012" v="811" actId="1076"/>
          <ac:picMkLst>
            <pc:docMk/>
            <pc:sldMk cId="1794164352" sldId="288"/>
            <ac:picMk id="6" creationId="{80BA13FE-7D01-F641-3288-F8A370F0E688}"/>
          </ac:picMkLst>
        </pc:picChg>
      </pc:sldChg>
      <pc:sldChg chg="del">
        <pc:chgData name="Ben Nienhuis" userId="2c6c04f1-77c7-44b5-a463-93386779ab63" providerId="ADAL" clId="{5DA1BC5E-DC7C-460E-A589-5ABBEA0066FF}" dt="2024-04-15T08:51:05.409" v="243" actId="47"/>
        <pc:sldMkLst>
          <pc:docMk/>
          <pc:sldMk cId="570163586" sldId="289"/>
        </pc:sldMkLst>
      </pc:sldChg>
      <pc:sldChg chg="addSp delSp modSp add mod modAnim">
        <pc:chgData name="Ben Nienhuis" userId="2c6c04f1-77c7-44b5-a463-93386779ab63" providerId="ADAL" clId="{5DA1BC5E-DC7C-460E-A589-5ABBEA0066FF}" dt="2024-04-15T09:42:19.933" v="1067"/>
        <pc:sldMkLst>
          <pc:docMk/>
          <pc:sldMk cId="2860615521" sldId="289"/>
        </pc:sldMkLst>
        <pc:spChg chg="mod">
          <ac:chgData name="Ben Nienhuis" userId="2c6c04f1-77c7-44b5-a463-93386779ab63" providerId="ADAL" clId="{5DA1BC5E-DC7C-460E-A589-5ABBEA0066FF}" dt="2024-04-15T09:26:58.695" v="806"/>
          <ac:spMkLst>
            <pc:docMk/>
            <pc:sldMk cId="2860615521" sldId="289"/>
            <ac:spMk id="3" creationId="{D769B5C1-9C0D-4BA2-6617-F6B1F339FF60}"/>
          </ac:spMkLst>
        </pc:spChg>
        <pc:picChg chg="add del mod">
          <ac:chgData name="Ben Nienhuis" userId="2c6c04f1-77c7-44b5-a463-93386779ab63" providerId="ADAL" clId="{5DA1BC5E-DC7C-460E-A589-5ABBEA0066FF}" dt="2024-04-15T09:28:47.960" v="817" actId="478"/>
          <ac:picMkLst>
            <pc:docMk/>
            <pc:sldMk cId="2860615521" sldId="289"/>
            <ac:picMk id="6" creationId="{30ED5A4E-FDA6-F5D5-284B-042FDD9631C4}"/>
          </ac:picMkLst>
        </pc:picChg>
        <pc:picChg chg="add mod">
          <ac:chgData name="Ben Nienhuis" userId="2c6c04f1-77c7-44b5-a463-93386779ab63" providerId="ADAL" clId="{5DA1BC5E-DC7C-460E-A589-5ABBEA0066FF}" dt="2024-04-15T09:28:52.592" v="818"/>
          <ac:picMkLst>
            <pc:docMk/>
            <pc:sldMk cId="2860615521" sldId="289"/>
            <ac:picMk id="7" creationId="{2D109744-7C47-D596-D1D7-58B8110911E7}"/>
          </ac:picMkLst>
        </pc:picChg>
      </pc:sldChg>
      <pc:sldChg chg="addSp delSp modSp add mod delAnim modAnim">
        <pc:chgData name="Ben Nienhuis" userId="2c6c04f1-77c7-44b5-a463-93386779ab63" providerId="ADAL" clId="{5DA1BC5E-DC7C-460E-A589-5ABBEA0066FF}" dt="2024-04-15T10:36:50.259" v="2073" actId="1076"/>
        <pc:sldMkLst>
          <pc:docMk/>
          <pc:sldMk cId="1009223495" sldId="290"/>
        </pc:sldMkLst>
        <pc:spChg chg="mod">
          <ac:chgData name="Ben Nienhuis" userId="2c6c04f1-77c7-44b5-a463-93386779ab63" providerId="ADAL" clId="{5DA1BC5E-DC7C-460E-A589-5ABBEA0066FF}" dt="2024-04-15T10:32:56.816" v="2063" actId="20577"/>
          <ac:spMkLst>
            <pc:docMk/>
            <pc:sldMk cId="1009223495" sldId="290"/>
            <ac:spMk id="3" creationId="{D769B5C1-9C0D-4BA2-6617-F6B1F339FF60}"/>
          </ac:spMkLst>
        </pc:spChg>
        <pc:picChg chg="del">
          <ac:chgData name="Ben Nienhuis" userId="2c6c04f1-77c7-44b5-a463-93386779ab63" providerId="ADAL" clId="{5DA1BC5E-DC7C-460E-A589-5ABBEA0066FF}" dt="2024-04-15T09:59:24.886" v="1220" actId="478"/>
          <ac:picMkLst>
            <pc:docMk/>
            <pc:sldMk cId="1009223495" sldId="290"/>
            <ac:picMk id="4" creationId="{E158FAE8-4849-912F-BA5C-0F8D07451924}"/>
          </ac:picMkLst>
        </pc:picChg>
        <pc:picChg chg="del">
          <ac:chgData name="Ben Nienhuis" userId="2c6c04f1-77c7-44b5-a463-93386779ab63" providerId="ADAL" clId="{5DA1BC5E-DC7C-460E-A589-5ABBEA0066FF}" dt="2024-04-15T09:59:25.719" v="1221" actId="478"/>
          <ac:picMkLst>
            <pc:docMk/>
            <pc:sldMk cId="1009223495" sldId="290"/>
            <ac:picMk id="6" creationId="{58126D44-BD20-93F5-D5C1-A14DD06F4733}"/>
          </ac:picMkLst>
        </pc:picChg>
        <pc:picChg chg="del">
          <ac:chgData name="Ben Nienhuis" userId="2c6c04f1-77c7-44b5-a463-93386779ab63" providerId="ADAL" clId="{5DA1BC5E-DC7C-460E-A589-5ABBEA0066FF}" dt="2024-04-15T09:59:26.552" v="1222" actId="478"/>
          <ac:picMkLst>
            <pc:docMk/>
            <pc:sldMk cId="1009223495" sldId="290"/>
            <ac:picMk id="7" creationId="{A39A5A5F-6479-070F-48DF-4EADF3C9A161}"/>
          </ac:picMkLst>
        </pc:picChg>
        <pc:picChg chg="del">
          <ac:chgData name="Ben Nienhuis" userId="2c6c04f1-77c7-44b5-a463-93386779ab63" providerId="ADAL" clId="{5DA1BC5E-DC7C-460E-A589-5ABBEA0066FF}" dt="2024-04-15T09:59:27.369" v="1223" actId="478"/>
          <ac:picMkLst>
            <pc:docMk/>
            <pc:sldMk cId="1009223495" sldId="290"/>
            <ac:picMk id="8" creationId="{70BBC0F8-DA4E-E695-5D77-A03870385CFA}"/>
          </ac:picMkLst>
        </pc:picChg>
        <pc:picChg chg="add mod">
          <ac:chgData name="Ben Nienhuis" userId="2c6c04f1-77c7-44b5-a463-93386779ab63" providerId="ADAL" clId="{5DA1BC5E-DC7C-460E-A589-5ABBEA0066FF}" dt="2024-04-15T10:36:50.259" v="2073" actId="1076"/>
          <ac:picMkLst>
            <pc:docMk/>
            <pc:sldMk cId="1009223495" sldId="290"/>
            <ac:picMk id="9" creationId="{8E8EF5C5-B89F-E0C2-18FC-7C1494535B34}"/>
          </ac:picMkLst>
        </pc:picChg>
      </pc:sldChg>
      <pc:sldChg chg="add del">
        <pc:chgData name="Ben Nienhuis" userId="2c6c04f1-77c7-44b5-a463-93386779ab63" providerId="ADAL" clId="{5DA1BC5E-DC7C-460E-A589-5ABBEA0066FF}" dt="2024-04-15T09:46:53.191" v="1074" actId="47"/>
        <pc:sldMkLst>
          <pc:docMk/>
          <pc:sldMk cId="2367506709" sldId="290"/>
        </pc:sldMkLst>
      </pc:sldChg>
      <pc:sldChg chg="del">
        <pc:chgData name="Ben Nienhuis" userId="2c6c04f1-77c7-44b5-a463-93386779ab63" providerId="ADAL" clId="{5DA1BC5E-DC7C-460E-A589-5ABBEA0066FF}" dt="2024-04-15T08:51:06.674" v="247" actId="47"/>
        <pc:sldMkLst>
          <pc:docMk/>
          <pc:sldMk cId="3332803546" sldId="290"/>
        </pc:sldMkLst>
      </pc:sldChg>
      <pc:sldChg chg="add">
        <pc:chgData name="Ben Nienhuis" userId="2c6c04f1-77c7-44b5-a463-93386779ab63" providerId="ADAL" clId="{5DA1BC5E-DC7C-460E-A589-5ABBEA0066FF}" dt="2024-04-15T09:58:35.091" v="1205" actId="2890"/>
        <pc:sldMkLst>
          <pc:docMk/>
          <pc:sldMk cId="1044221763" sldId="291"/>
        </pc:sldMkLst>
      </pc:sldChg>
      <pc:sldChg chg="del">
        <pc:chgData name="Ben Nienhuis" userId="2c6c04f1-77c7-44b5-a463-93386779ab63" providerId="ADAL" clId="{5DA1BC5E-DC7C-460E-A589-5ABBEA0066FF}" dt="2024-04-15T08:51:04.413" v="240" actId="47"/>
        <pc:sldMkLst>
          <pc:docMk/>
          <pc:sldMk cId="1633214311" sldId="291"/>
        </pc:sldMkLst>
      </pc:sldChg>
      <pc:sldChg chg="addSp delSp modSp add mod delAnim modAnim">
        <pc:chgData name="Ben Nienhuis" userId="2c6c04f1-77c7-44b5-a463-93386779ab63" providerId="ADAL" clId="{5DA1BC5E-DC7C-460E-A589-5ABBEA0066FF}" dt="2024-04-15T10:20:16.697" v="1845"/>
        <pc:sldMkLst>
          <pc:docMk/>
          <pc:sldMk cId="3301835639" sldId="292"/>
        </pc:sldMkLst>
        <pc:spChg chg="mod">
          <ac:chgData name="Ben Nienhuis" userId="2c6c04f1-77c7-44b5-a463-93386779ab63" providerId="ADAL" clId="{5DA1BC5E-DC7C-460E-A589-5ABBEA0066FF}" dt="2024-04-15T10:15:48.103" v="1821" actId="20577"/>
          <ac:spMkLst>
            <pc:docMk/>
            <pc:sldMk cId="3301835639" sldId="292"/>
            <ac:spMk id="3" creationId="{D769B5C1-9C0D-4BA2-6617-F6B1F339FF60}"/>
          </ac:spMkLst>
        </pc:spChg>
        <pc:picChg chg="del">
          <ac:chgData name="Ben Nienhuis" userId="2c6c04f1-77c7-44b5-a463-93386779ab63" providerId="ADAL" clId="{5DA1BC5E-DC7C-460E-A589-5ABBEA0066FF}" dt="2024-04-15T09:59:10.174" v="1214" actId="478"/>
          <ac:picMkLst>
            <pc:docMk/>
            <pc:sldMk cId="3301835639" sldId="292"/>
            <ac:picMk id="4" creationId="{E158FAE8-4849-912F-BA5C-0F8D07451924}"/>
          </ac:picMkLst>
        </pc:picChg>
        <pc:picChg chg="del">
          <ac:chgData name="Ben Nienhuis" userId="2c6c04f1-77c7-44b5-a463-93386779ab63" providerId="ADAL" clId="{5DA1BC5E-DC7C-460E-A589-5ABBEA0066FF}" dt="2024-04-15T09:59:11.085" v="1215" actId="478"/>
          <ac:picMkLst>
            <pc:docMk/>
            <pc:sldMk cId="3301835639" sldId="292"/>
            <ac:picMk id="6" creationId="{58126D44-BD20-93F5-D5C1-A14DD06F4733}"/>
          </ac:picMkLst>
        </pc:picChg>
        <pc:picChg chg="del">
          <ac:chgData name="Ben Nienhuis" userId="2c6c04f1-77c7-44b5-a463-93386779ab63" providerId="ADAL" clId="{5DA1BC5E-DC7C-460E-A589-5ABBEA0066FF}" dt="2024-04-15T09:59:11.996" v="1216" actId="478"/>
          <ac:picMkLst>
            <pc:docMk/>
            <pc:sldMk cId="3301835639" sldId="292"/>
            <ac:picMk id="7" creationId="{A39A5A5F-6479-070F-48DF-4EADF3C9A161}"/>
          </ac:picMkLst>
        </pc:picChg>
        <pc:picChg chg="del">
          <ac:chgData name="Ben Nienhuis" userId="2c6c04f1-77c7-44b5-a463-93386779ab63" providerId="ADAL" clId="{5DA1BC5E-DC7C-460E-A589-5ABBEA0066FF}" dt="2024-04-15T09:59:12.916" v="1217" actId="478"/>
          <ac:picMkLst>
            <pc:docMk/>
            <pc:sldMk cId="3301835639" sldId="292"/>
            <ac:picMk id="8" creationId="{70BBC0F8-DA4E-E695-5D77-A03870385CFA}"/>
          </ac:picMkLst>
        </pc:picChg>
        <pc:picChg chg="add del mod">
          <ac:chgData name="Ben Nienhuis" userId="2c6c04f1-77c7-44b5-a463-93386779ab63" providerId="ADAL" clId="{5DA1BC5E-DC7C-460E-A589-5ABBEA0066FF}" dt="2024-04-15T10:18:29.679" v="1826" actId="478"/>
          <ac:picMkLst>
            <pc:docMk/>
            <pc:sldMk cId="3301835639" sldId="292"/>
            <ac:picMk id="9" creationId="{345235CE-E280-67BC-06D0-587BE2061912}"/>
          </ac:picMkLst>
        </pc:picChg>
        <pc:picChg chg="add mod">
          <ac:chgData name="Ben Nienhuis" userId="2c6c04f1-77c7-44b5-a463-93386779ab63" providerId="ADAL" clId="{5DA1BC5E-DC7C-460E-A589-5ABBEA0066FF}" dt="2024-04-15T10:19:27.684" v="1839" actId="14100"/>
          <ac:picMkLst>
            <pc:docMk/>
            <pc:sldMk cId="3301835639" sldId="292"/>
            <ac:picMk id="11" creationId="{A355C614-5198-4592-BD0E-9D3CEB963880}"/>
          </ac:picMkLst>
        </pc:picChg>
        <pc:picChg chg="add mod">
          <ac:chgData name="Ben Nienhuis" userId="2c6c04f1-77c7-44b5-a463-93386779ab63" providerId="ADAL" clId="{5DA1BC5E-DC7C-460E-A589-5ABBEA0066FF}" dt="2024-04-15T10:19:23.945" v="1838" actId="14100"/>
          <ac:picMkLst>
            <pc:docMk/>
            <pc:sldMk cId="3301835639" sldId="292"/>
            <ac:picMk id="13" creationId="{2D7395FB-9A6C-15A7-1AD6-CA0357F862E6}"/>
          </ac:picMkLst>
        </pc:picChg>
      </pc:sldChg>
      <pc:sldChg chg="del">
        <pc:chgData name="Ben Nienhuis" userId="2c6c04f1-77c7-44b5-a463-93386779ab63" providerId="ADAL" clId="{5DA1BC5E-DC7C-460E-A589-5ABBEA0066FF}" dt="2024-04-15T08:51:04.725" v="241" actId="47"/>
        <pc:sldMkLst>
          <pc:docMk/>
          <pc:sldMk cId="3786874087" sldId="292"/>
        </pc:sldMkLst>
      </pc:sldChg>
      <pc:sldChg chg="del">
        <pc:chgData name="Ben Nienhuis" userId="2c6c04f1-77c7-44b5-a463-93386779ab63" providerId="ADAL" clId="{5DA1BC5E-DC7C-460E-A589-5ABBEA0066FF}" dt="2024-04-15T08:51:06.390" v="246" actId="47"/>
        <pc:sldMkLst>
          <pc:docMk/>
          <pc:sldMk cId="970433277" sldId="293"/>
        </pc:sldMkLst>
      </pc:sldChg>
      <pc:sldChg chg="addSp delSp modSp add mod delAnim modAnim">
        <pc:chgData name="Ben Nienhuis" userId="2c6c04f1-77c7-44b5-a463-93386779ab63" providerId="ADAL" clId="{5DA1BC5E-DC7C-460E-A589-5ABBEA0066FF}" dt="2024-04-15T10:12:22.326" v="1621" actId="1076"/>
        <pc:sldMkLst>
          <pc:docMk/>
          <pc:sldMk cId="3094526020" sldId="293"/>
        </pc:sldMkLst>
        <pc:spChg chg="mod">
          <ac:chgData name="Ben Nienhuis" userId="2c6c04f1-77c7-44b5-a463-93386779ab63" providerId="ADAL" clId="{5DA1BC5E-DC7C-460E-A589-5ABBEA0066FF}" dt="2024-04-15T10:11:34.966" v="1619" actId="255"/>
          <ac:spMkLst>
            <pc:docMk/>
            <pc:sldMk cId="3094526020" sldId="293"/>
            <ac:spMk id="3" creationId="{D769B5C1-9C0D-4BA2-6617-F6B1F339FF60}"/>
          </ac:spMkLst>
        </pc:spChg>
        <pc:picChg chg="del">
          <ac:chgData name="Ben Nienhuis" userId="2c6c04f1-77c7-44b5-a463-93386779ab63" providerId="ADAL" clId="{5DA1BC5E-DC7C-460E-A589-5ABBEA0066FF}" dt="2024-04-15T09:58:49.162" v="1208" actId="478"/>
          <ac:picMkLst>
            <pc:docMk/>
            <pc:sldMk cId="3094526020" sldId="293"/>
            <ac:picMk id="4" creationId="{E158FAE8-4849-912F-BA5C-0F8D07451924}"/>
          </ac:picMkLst>
        </pc:picChg>
        <pc:picChg chg="del">
          <ac:chgData name="Ben Nienhuis" userId="2c6c04f1-77c7-44b5-a463-93386779ab63" providerId="ADAL" clId="{5DA1BC5E-DC7C-460E-A589-5ABBEA0066FF}" dt="2024-04-15T09:58:50.047" v="1209" actId="478"/>
          <ac:picMkLst>
            <pc:docMk/>
            <pc:sldMk cId="3094526020" sldId="293"/>
            <ac:picMk id="6" creationId="{58126D44-BD20-93F5-D5C1-A14DD06F4733}"/>
          </ac:picMkLst>
        </pc:picChg>
        <pc:picChg chg="del">
          <ac:chgData name="Ben Nienhuis" userId="2c6c04f1-77c7-44b5-a463-93386779ab63" providerId="ADAL" clId="{5DA1BC5E-DC7C-460E-A589-5ABBEA0066FF}" dt="2024-04-15T09:58:50.983" v="1210" actId="478"/>
          <ac:picMkLst>
            <pc:docMk/>
            <pc:sldMk cId="3094526020" sldId="293"/>
            <ac:picMk id="7" creationId="{A39A5A5F-6479-070F-48DF-4EADF3C9A161}"/>
          </ac:picMkLst>
        </pc:picChg>
        <pc:picChg chg="del">
          <ac:chgData name="Ben Nienhuis" userId="2c6c04f1-77c7-44b5-a463-93386779ab63" providerId="ADAL" clId="{5DA1BC5E-DC7C-460E-A589-5ABBEA0066FF}" dt="2024-04-15T09:58:51.690" v="1211" actId="478"/>
          <ac:picMkLst>
            <pc:docMk/>
            <pc:sldMk cId="3094526020" sldId="293"/>
            <ac:picMk id="8" creationId="{70BBC0F8-DA4E-E695-5D77-A03870385CFA}"/>
          </ac:picMkLst>
        </pc:picChg>
        <pc:picChg chg="add mod">
          <ac:chgData name="Ben Nienhuis" userId="2c6c04f1-77c7-44b5-a463-93386779ab63" providerId="ADAL" clId="{5DA1BC5E-DC7C-460E-A589-5ABBEA0066FF}" dt="2024-04-15T10:12:22.326" v="1621" actId="1076"/>
          <ac:picMkLst>
            <pc:docMk/>
            <pc:sldMk cId="3094526020" sldId="293"/>
            <ac:picMk id="10" creationId="{39539BE0-28CF-A9DD-1F9D-88A3CFC37E8E}"/>
          </ac:picMkLst>
        </pc:picChg>
      </pc:sldChg>
      <pc:sldChg chg="addSp modSp add mod modAnim">
        <pc:chgData name="Ben Nienhuis" userId="2c6c04f1-77c7-44b5-a463-93386779ab63" providerId="ADAL" clId="{5DA1BC5E-DC7C-460E-A589-5ABBEA0066FF}" dt="2024-04-15T10:51:30.964" v="2342"/>
        <pc:sldMkLst>
          <pc:docMk/>
          <pc:sldMk cId="3571218550" sldId="294"/>
        </pc:sldMkLst>
        <pc:spChg chg="mod">
          <ac:chgData name="Ben Nienhuis" userId="2c6c04f1-77c7-44b5-a463-93386779ab63" providerId="ADAL" clId="{5DA1BC5E-DC7C-460E-A589-5ABBEA0066FF}" dt="2024-04-15T10:48:53.178" v="2321" actId="1076"/>
          <ac:spMkLst>
            <pc:docMk/>
            <pc:sldMk cId="3571218550" sldId="294"/>
            <ac:spMk id="3" creationId="{D769B5C1-9C0D-4BA2-6617-F6B1F339FF60}"/>
          </ac:spMkLst>
        </pc:spChg>
        <pc:picChg chg="add mod">
          <ac:chgData name="Ben Nienhuis" userId="2c6c04f1-77c7-44b5-a463-93386779ab63" providerId="ADAL" clId="{5DA1BC5E-DC7C-460E-A589-5ABBEA0066FF}" dt="2024-04-15T10:47:45.259" v="2314" actId="1076"/>
          <ac:picMkLst>
            <pc:docMk/>
            <pc:sldMk cId="3571218550" sldId="294"/>
            <ac:picMk id="6" creationId="{2340A25F-BC20-4E07-DBA0-E8BE089E403C}"/>
          </ac:picMkLst>
        </pc:picChg>
        <pc:picChg chg="add mod ord">
          <ac:chgData name="Ben Nienhuis" userId="2c6c04f1-77c7-44b5-a463-93386779ab63" providerId="ADAL" clId="{5DA1BC5E-DC7C-460E-A589-5ABBEA0066FF}" dt="2024-04-15T10:49:14.126" v="2326" actId="1076"/>
          <ac:picMkLst>
            <pc:docMk/>
            <pc:sldMk cId="3571218550" sldId="294"/>
            <ac:picMk id="8" creationId="{46D3EF8A-A841-619E-728E-687B44F4774B}"/>
          </ac:picMkLst>
        </pc:picChg>
        <pc:picChg chg="add mod">
          <ac:chgData name="Ben Nienhuis" userId="2c6c04f1-77c7-44b5-a463-93386779ab63" providerId="ADAL" clId="{5DA1BC5E-DC7C-460E-A589-5ABBEA0066FF}" dt="2024-04-15T10:49:55.906" v="2333" actId="14100"/>
          <ac:picMkLst>
            <pc:docMk/>
            <pc:sldMk cId="3571218550" sldId="294"/>
            <ac:picMk id="10" creationId="{76A60F7C-6003-CF6E-5AC9-C898051EDD15}"/>
          </ac:picMkLst>
        </pc:picChg>
      </pc:sldChg>
      <pc:sldChg chg="del">
        <pc:chgData name="Ben Nienhuis" userId="2c6c04f1-77c7-44b5-a463-93386779ab63" providerId="ADAL" clId="{5DA1BC5E-DC7C-460E-A589-5ABBEA0066FF}" dt="2024-04-15T08:51:07.540" v="250" actId="47"/>
        <pc:sldMkLst>
          <pc:docMk/>
          <pc:sldMk cId="1346831250" sldId="647"/>
        </pc:sldMkLst>
      </pc:sldChg>
      <pc:sldChg chg="del">
        <pc:chgData name="Ben Nienhuis" userId="2c6c04f1-77c7-44b5-a463-93386779ab63" providerId="ADAL" clId="{5DA1BC5E-DC7C-460E-A589-5ABBEA0066FF}" dt="2024-04-15T08:51:07.256" v="249" actId="47"/>
        <pc:sldMkLst>
          <pc:docMk/>
          <pc:sldMk cId="3722512446" sldId="648"/>
        </pc:sldMkLst>
      </pc:sldChg>
      <pc:sldChg chg="del">
        <pc:chgData name="Ben Nienhuis" userId="2c6c04f1-77c7-44b5-a463-93386779ab63" providerId="ADAL" clId="{5DA1BC5E-DC7C-460E-A589-5ABBEA0066FF}" dt="2024-04-15T08:51:07.815" v="251" actId="47"/>
        <pc:sldMkLst>
          <pc:docMk/>
          <pc:sldMk cId="4116192084" sldId="650"/>
        </pc:sldMkLst>
      </pc:sldChg>
      <pc:sldChg chg="del">
        <pc:chgData name="Ben Nienhuis" userId="2c6c04f1-77c7-44b5-a463-93386779ab63" providerId="ADAL" clId="{5DA1BC5E-DC7C-460E-A589-5ABBEA0066FF}" dt="2024-04-15T08:51:08.075" v="252" actId="47"/>
        <pc:sldMkLst>
          <pc:docMk/>
          <pc:sldMk cId="1235760578" sldId="651"/>
        </pc:sldMkLst>
      </pc:sldChg>
      <pc:sldChg chg="del">
        <pc:chgData name="Ben Nienhuis" userId="2c6c04f1-77c7-44b5-a463-93386779ab63" providerId="ADAL" clId="{5DA1BC5E-DC7C-460E-A589-5ABBEA0066FF}" dt="2024-04-15T08:51:06.061" v="245" actId="47"/>
        <pc:sldMkLst>
          <pc:docMk/>
          <pc:sldMk cId="2937760646" sldId="652"/>
        </pc:sldMkLst>
      </pc:sldChg>
      <pc:sldChg chg="del">
        <pc:chgData name="Ben Nienhuis" userId="2c6c04f1-77c7-44b5-a463-93386779ab63" providerId="ADAL" clId="{5DA1BC5E-DC7C-460E-A589-5ABBEA0066FF}" dt="2024-04-15T08:51:05.748" v="244" actId="47"/>
        <pc:sldMkLst>
          <pc:docMk/>
          <pc:sldMk cId="4068342885" sldId="653"/>
        </pc:sldMkLst>
      </pc:sldChg>
      <pc:sldMasterChg chg="delSldLayout">
        <pc:chgData name="Ben Nienhuis" userId="2c6c04f1-77c7-44b5-a463-93386779ab63" providerId="ADAL" clId="{5DA1BC5E-DC7C-460E-A589-5ABBEA0066FF}" dt="2024-04-15T08:51:07.815" v="251" actId="47"/>
        <pc:sldMasterMkLst>
          <pc:docMk/>
          <pc:sldMasterMk cId="625692762" sldId="2147483648"/>
        </pc:sldMasterMkLst>
        <pc:sldLayoutChg chg="del">
          <pc:chgData name="Ben Nienhuis" userId="2c6c04f1-77c7-44b5-a463-93386779ab63" providerId="ADAL" clId="{5DA1BC5E-DC7C-460E-A589-5ABBEA0066FF}" dt="2024-04-15T08:51:07.815" v="251" actId="47"/>
          <pc:sldLayoutMkLst>
            <pc:docMk/>
            <pc:sldMasterMk cId="625692762" sldId="2147483648"/>
            <pc:sldLayoutMk cId="1016082748" sldId="214748365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48EB7032-F0D6-4A01-845E-F640D5DCE90C}" type="datetimeFigureOut">
              <a:rPr lang="nl-NL" smtClean="0"/>
              <a:t>15-4-2024</a:t>
            </a:fld>
            <a:endParaRPr lang="nl-NL"/>
          </a:p>
        </p:txBody>
      </p:sp>
      <p:sp>
        <p:nvSpPr>
          <p:cNvPr id="4" name="Tijdelijke aanduiding voor voettekst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F01A04F1-D7F4-4979-9173-69F0753CB55B}" type="slidenum">
              <a:rPr lang="nl-NL" smtClean="0"/>
              <a:t>‹nr.›</a:t>
            </a:fld>
            <a:endParaRPr lang="nl-NL"/>
          </a:p>
        </p:txBody>
      </p:sp>
    </p:spTree>
    <p:extLst>
      <p:ext uri="{BB962C8B-B14F-4D97-AF65-F5344CB8AC3E}">
        <p14:creationId xmlns:p14="http://schemas.microsoft.com/office/powerpoint/2010/main" val="3947309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8C2FFEC1-963D-4FF3-A785-3D0BD605ABA9}" type="datetimeFigureOut">
              <a:rPr lang="nl-NL" smtClean="0"/>
              <a:t>15-4-2024</a:t>
            </a:fld>
            <a:endParaRPr lang="nl-NL"/>
          </a:p>
        </p:txBody>
      </p:sp>
      <p:sp>
        <p:nvSpPr>
          <p:cNvPr id="4" name="Tijdelijke aanduiding voor dia-afbeelding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65F3F229-B644-4CFE-B576-EC4ADB9198BD}" type="slidenum">
              <a:rPr lang="nl-NL" smtClean="0"/>
              <a:t>‹nr.›</a:t>
            </a:fld>
            <a:endParaRPr lang="nl-NL"/>
          </a:p>
        </p:txBody>
      </p:sp>
    </p:spTree>
    <p:extLst>
      <p:ext uri="{BB962C8B-B14F-4D97-AF65-F5344CB8AC3E}">
        <p14:creationId xmlns:p14="http://schemas.microsoft.com/office/powerpoint/2010/main" val="1377325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s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5"/>
          <p:cNvSpPr txBox="1"/>
          <p:nvPr userDrawn="1"/>
        </p:nvSpPr>
        <p:spPr>
          <a:xfrm>
            <a:off x="1130533" y="6142150"/>
            <a:ext cx="4680065" cy="369332"/>
          </a:xfrm>
          <a:prstGeom prst="rect">
            <a:avLst/>
          </a:prstGeom>
          <a:solidFill>
            <a:schemeClr val="bg1"/>
          </a:solidFill>
        </p:spPr>
        <p:txBody>
          <a:bodyPr wrap="square" rtlCol="0">
            <a:spAutoFit/>
          </a:bodyPr>
          <a:lstStyle/>
          <a:p>
            <a:endParaRPr lang="nl-NL"/>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463" y="5787319"/>
            <a:ext cx="6553213" cy="1078994"/>
          </a:xfrm>
          <a:prstGeom prst="rect">
            <a:avLst/>
          </a:prstGeom>
        </p:spPr>
      </p:pic>
    </p:spTree>
    <p:extLst>
      <p:ext uri="{BB962C8B-B14F-4D97-AF65-F5344CB8AC3E}">
        <p14:creationId xmlns:p14="http://schemas.microsoft.com/office/powerpoint/2010/main" val="64145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a:t>Klik op het pictogram in het midden om een achtergrondafbeelding toe te voegen (19,05 x 27 cm). </a:t>
            </a:r>
            <a:br>
              <a:rPr lang="nl-NL"/>
            </a:br>
            <a:r>
              <a:rPr lang="nl-NL"/>
              <a:t>Verplaats deze vervolgens naar de achtergrond om de tekst te typen.</a:t>
            </a:r>
          </a:p>
        </p:txBody>
      </p:sp>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chemeClr val="bg1"/>
                </a:solidFill>
                <a:latin typeface="Arial" panose="020B0604020202020204" pitchFamily="34" charset="0"/>
              </a:defRPr>
            </a:lvl1pPr>
          </a:lstStyle>
          <a:p>
            <a:r>
              <a:rPr lang="nl-NL"/>
              <a:t>Klik om de stijl te bewerken</a:t>
            </a:r>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5176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ZonderBeeld">
    <p:spTree>
      <p:nvGrpSpPr>
        <p:cNvPr id="1" name=""/>
        <p:cNvGrpSpPr/>
        <p:nvPr/>
      </p:nvGrpSpPr>
      <p:grpSpPr>
        <a:xfrm>
          <a:off x="0" y="0"/>
          <a:ext cx="0" cy="0"/>
          <a:chOff x="0" y="0"/>
          <a:chExt cx="0" cy="0"/>
        </a:xfrm>
      </p:grpSpPr>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rgbClr val="1E201F"/>
                </a:solidFill>
                <a:latin typeface="Arial" panose="020B0604020202020204" pitchFamily="34" charset="0"/>
              </a:defRPr>
            </a:lvl1pPr>
          </a:lstStyle>
          <a:p>
            <a:r>
              <a:rPr lang="nl-NL"/>
              <a:t>Klik om de stijl te bewerken</a:t>
            </a:r>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rgbClr val="1E201F"/>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97805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tekst/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428081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a:t>Klik op het pictogram in het midden om een achtergrondafbeelding toe te voegen (19,05 x 27 cm). </a:t>
            </a:r>
            <a:br>
              <a:rPr lang="nl-NL"/>
            </a:br>
            <a:endParaRPr lang="nl-NL"/>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6488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9720000" cy="6858000"/>
          </a:xfrm>
        </p:spPr>
        <p:txBody>
          <a:bodyPr>
            <a:noAutofit/>
          </a:bodyPr>
          <a:lstStyle>
            <a:lvl1pPr marL="0" indent="0">
              <a:buFontTx/>
              <a:buNone/>
              <a:defRPr sz="1600"/>
            </a:lvl1pPr>
          </a:lstStyle>
          <a:p>
            <a:r>
              <a:rPr lang="nl-NL"/>
              <a:t>Klik op het pictogram in het midden om een afbeelding toe te voegen (19,05 x 10 cm).</a:t>
            </a:r>
            <a:r>
              <a:rPr lang="nl-NL" sz="1600"/>
              <a:t> </a:t>
            </a:r>
            <a:endParaRPr lang="nl-NL"/>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4388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de stijl te bewerken</a:t>
            </a:r>
          </a:p>
        </p:txBody>
      </p:sp>
      <p:sp>
        <p:nvSpPr>
          <p:cNvPr id="4" name="Tijdelijke aanduiding voor tekst 3"/>
          <p:cNvSpPr>
            <a:spLocks noGrp="1"/>
          </p:cNvSpPr>
          <p:nvPr>
            <p:ph type="body" sz="quarter" idx="10" hasCustomPrompt="1"/>
          </p:nvPr>
        </p:nvSpPr>
        <p:spPr>
          <a:xfrm>
            <a:off x="2088000" y="1476000"/>
            <a:ext cx="3600000" cy="4680000"/>
          </a:xfrm>
        </p:spPr>
        <p:txBody>
          <a:bodyPr/>
          <a:lstStyle/>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afbeelding 5"/>
          <p:cNvSpPr>
            <a:spLocks noGrp="1"/>
          </p:cNvSpPr>
          <p:nvPr>
            <p:ph type="pic" sz="quarter" idx="11" hasCustomPrompt="1"/>
          </p:nvPr>
        </p:nvSpPr>
        <p:spPr>
          <a:xfrm>
            <a:off x="6120000" y="0"/>
            <a:ext cx="3600000" cy="6858000"/>
          </a:xfrm>
        </p:spPr>
        <p:txBody>
          <a:bodyPr>
            <a:normAutofit/>
          </a:bodyPr>
          <a:lstStyle>
            <a:lvl1pPr marL="0" indent="0">
              <a:buFontTx/>
              <a:buNone/>
              <a:defRPr sz="1600"/>
            </a:lvl1pPr>
          </a:lstStyle>
          <a:p>
            <a:r>
              <a:rPr lang="nl-NL"/>
              <a:t>Klik op het pictogram in het midden om een afbeelding toe te voegen (19,05 x 10 cm).</a:t>
            </a:r>
            <a:r>
              <a:rPr lang="nl-NL" sz="1600"/>
              <a:t> </a:t>
            </a:r>
            <a:endParaRPr lang="nl-NL"/>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54039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de stijl te bewerken</a:t>
            </a:r>
          </a:p>
        </p:txBody>
      </p:sp>
      <p:sp>
        <p:nvSpPr>
          <p:cNvPr id="4" name="Tijdelijke aanduiding voor tekst 3"/>
          <p:cNvSpPr>
            <a:spLocks noGrp="1"/>
          </p:cNvSpPr>
          <p:nvPr>
            <p:ph type="body" sz="quarter" idx="10" hasCustomPrompt="1"/>
          </p:nvPr>
        </p:nvSpPr>
        <p:spPr>
          <a:xfrm>
            <a:off x="2088000" y="1476000"/>
            <a:ext cx="7200000" cy="4680000"/>
          </a:xfrm>
        </p:spPr>
        <p:txBody>
          <a:bodyPr/>
          <a:lstStyle/>
          <a:p>
            <a:pPr lvl="1"/>
            <a:r>
              <a:rPr lang="nl-NL"/>
              <a:t>Tweede niveau</a:t>
            </a:r>
          </a:p>
          <a:p>
            <a:pPr lvl="2"/>
            <a:r>
              <a:rPr lang="nl-NL"/>
              <a:t>Derde niveau</a:t>
            </a:r>
          </a:p>
          <a:p>
            <a:pPr lvl="3"/>
            <a:r>
              <a:rPr lang="nl-NL"/>
              <a:t>Vierde niveau</a:t>
            </a:r>
          </a:p>
          <a:p>
            <a:pPr lvl="4"/>
            <a:r>
              <a:rPr lang="nl-NL"/>
              <a:t>Vijfde niveau</a:t>
            </a:r>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990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otdia">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vak 2"/>
          <p:cNvSpPr txBox="1"/>
          <p:nvPr userDrawn="1"/>
        </p:nvSpPr>
        <p:spPr>
          <a:xfrm>
            <a:off x="1130533" y="6142150"/>
            <a:ext cx="4680065" cy="369332"/>
          </a:xfrm>
          <a:prstGeom prst="rect">
            <a:avLst/>
          </a:prstGeom>
          <a:solidFill>
            <a:schemeClr val="bg1"/>
          </a:solidFill>
        </p:spPr>
        <p:txBody>
          <a:bodyPr wrap="square" rtlCol="0">
            <a:spAutoFit/>
          </a:bodyPr>
          <a:lstStyle/>
          <a:p>
            <a:endParaRPr lang="nl-NL"/>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463" y="5787319"/>
            <a:ext cx="6553213" cy="1078994"/>
          </a:xfrm>
          <a:prstGeom prst="rect">
            <a:avLst/>
          </a:prstGeom>
        </p:spPr>
      </p:pic>
    </p:spTree>
    <p:extLst>
      <p:ext uri="{BB962C8B-B14F-4D97-AF65-F5344CB8AC3E}">
        <p14:creationId xmlns:p14="http://schemas.microsoft.com/office/powerpoint/2010/main" val="54976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
        <p:nvSpPr>
          <p:cNvPr id="2" name="Tijdelijke aanduiding voor titel 1"/>
          <p:cNvSpPr>
            <a:spLocks noGrp="1"/>
          </p:cNvSpPr>
          <p:nvPr>
            <p:ph type="title"/>
          </p:nvPr>
        </p:nvSpPr>
        <p:spPr>
          <a:xfrm>
            <a:off x="756000" y="576000"/>
            <a:ext cx="9036000" cy="1080000"/>
          </a:xfrm>
          <a:prstGeom prst="rect">
            <a:avLst/>
          </a:prstGeom>
        </p:spPr>
        <p:txBody>
          <a:bodyPr vert="horz" lIns="0" tIns="0" rIns="0" bIns="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2052000" y="1728000"/>
            <a:ext cx="7740000" cy="4351338"/>
          </a:xfrm>
          <a:prstGeom prst="rect">
            <a:avLst/>
          </a:prstGeom>
        </p:spPr>
        <p:txBody>
          <a:bodyPr vert="horz" lIns="0" tIns="0" rIns="0" bIns="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2569276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 id="2147483653" r:id="rId5"/>
    <p:sldLayoutId id="2147483657" r:id="rId6"/>
    <p:sldLayoutId id="2147483654" r:id="rId7"/>
    <p:sldLayoutId id="2147483655" r:id="rId8"/>
    <p:sldLayoutId id="2147483656" r:id="rId9"/>
  </p:sldLayoutIdLst>
  <p:txStyles>
    <p:titleStyle>
      <a:lvl1pPr algn="l" defTabSz="914400" rtl="0" eaLnBrk="1" latinLnBrk="0" hangingPunct="1">
        <a:lnSpc>
          <a:spcPct val="90000"/>
        </a:lnSpc>
        <a:spcBef>
          <a:spcPct val="0"/>
        </a:spcBef>
        <a:buNone/>
        <a:defRPr sz="4400" b="1" kern="1200" baseline="0">
          <a:solidFill>
            <a:srgbClr val="1E201F"/>
          </a:solidFill>
          <a:latin typeface="Arial" panose="020B0604020202020204" pitchFamily="34" charset="0"/>
          <a:ea typeface="+mj-ea"/>
          <a:cs typeface="+mj-cs"/>
        </a:defRPr>
      </a:lvl1pPr>
    </p:titleStyle>
    <p:bodyStyle>
      <a:lvl1pPr marL="0" indent="-360000" algn="l" defTabSz="914400" rtl="0" eaLnBrk="1" latinLnBrk="0" hangingPunct="1">
        <a:lnSpc>
          <a:spcPct val="100000"/>
        </a:lnSpc>
        <a:spcBef>
          <a:spcPts val="0"/>
        </a:spcBef>
        <a:buFont typeface="Arial" panose="020B0604020202020204" pitchFamily="34" charset="0"/>
        <a:buChar char="•"/>
        <a:defRPr sz="2400" kern="1200" baseline="0">
          <a:solidFill>
            <a:srgbClr val="1E201F"/>
          </a:solidFill>
          <a:latin typeface="+mn-lt"/>
          <a:ea typeface="+mn-ea"/>
          <a:cs typeface="+mn-cs"/>
        </a:defRPr>
      </a:lvl1pPr>
      <a:lvl2pPr marL="0" indent="0" algn="l" defTabSz="914400" rtl="0" eaLnBrk="1" latinLnBrk="0" hangingPunct="1">
        <a:lnSpc>
          <a:spcPct val="100000"/>
        </a:lnSpc>
        <a:spcBef>
          <a:spcPts val="0"/>
        </a:spcBef>
        <a:buFontTx/>
        <a:buNone/>
        <a:defRPr sz="2400" kern="1200" baseline="0">
          <a:solidFill>
            <a:srgbClr val="1E201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01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innoplant.nl/wat-is-het-verschil-tussen-laagstam-en-hoogstam/"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rassenlijstbomen.nl/nl/home/over-rassenlijst/autochtone-herkomsten.htm"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rassenlijstbomen.nl/nl/home/soorten.htm"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frowein.nl/boomkwekerij/stappen-plan/"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755999" y="576000"/>
            <a:ext cx="10053963" cy="1080000"/>
          </a:xfrm>
        </p:spPr>
        <p:txBody>
          <a:bodyPr>
            <a:normAutofit fontScale="90000"/>
          </a:bodyPr>
          <a:lstStyle/>
          <a:p>
            <a:pPr algn="ctr"/>
            <a:r>
              <a:rPr lang="nl-NL" dirty="0"/>
              <a:t>Verzorgen gewas 1 Boomteelt </a:t>
            </a:r>
            <a:br>
              <a:rPr lang="nl-NL" dirty="0"/>
            </a:br>
            <a:br>
              <a:rPr lang="nl-NL" dirty="0"/>
            </a:br>
            <a:br>
              <a:rPr lang="nl-NL" dirty="0"/>
            </a:br>
            <a:r>
              <a:rPr lang="nl-NL" dirty="0"/>
              <a:t>Periode 4</a:t>
            </a:r>
            <a:br>
              <a:rPr lang="nl-NL" dirty="0"/>
            </a:br>
            <a:r>
              <a:rPr lang="nl-NL" dirty="0"/>
              <a:t>Les 4 Verzorgen Bomen</a:t>
            </a:r>
          </a:p>
        </p:txBody>
      </p:sp>
      <p:pic>
        <p:nvPicPr>
          <p:cNvPr id="4" name="Tijdelijke aanduiding voor inhoud 3">
            <a:extLst>
              <a:ext uri="{FF2B5EF4-FFF2-40B4-BE49-F238E27FC236}">
                <a16:creationId xmlns:a16="http://schemas.microsoft.com/office/drawing/2014/main" id="{37C885B1-6C8B-17CC-28BA-087907A45247}"/>
              </a:ext>
            </a:extLst>
          </p:cNvPr>
          <p:cNvPicPr>
            <a:picLocks noGrp="1" noChangeAspect="1"/>
          </p:cNvPicPr>
          <p:nvPr>
            <p:ph idx="1"/>
          </p:nvPr>
        </p:nvPicPr>
        <p:blipFill>
          <a:blip r:embed="rId2"/>
          <a:stretch>
            <a:fillRect/>
          </a:stretch>
        </p:blipFill>
        <p:spPr>
          <a:xfrm>
            <a:off x="4143374" y="3429000"/>
            <a:ext cx="4138697" cy="2758054"/>
          </a:xfrm>
          <a:prstGeom prst="rect">
            <a:avLst/>
          </a:prstGeom>
        </p:spPr>
      </p:pic>
    </p:spTree>
    <p:extLst>
      <p:ext uri="{BB962C8B-B14F-4D97-AF65-F5344CB8AC3E}">
        <p14:creationId xmlns:p14="http://schemas.microsoft.com/office/powerpoint/2010/main" val="3588895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677333" y="1735667"/>
            <a:ext cx="9508067" cy="3416320"/>
          </a:xfrm>
          <a:prstGeom prst="rect">
            <a:avLst/>
          </a:prstGeom>
          <a:noFill/>
        </p:spPr>
        <p:txBody>
          <a:bodyPr wrap="square" rtlCol="0">
            <a:spAutoFit/>
          </a:bodyPr>
          <a:lstStyle/>
          <a:p>
            <a:r>
              <a:rPr lang="nl-NL" sz="2400" dirty="0"/>
              <a:t>Les 4 Verzorgen Bomen</a:t>
            </a:r>
          </a:p>
          <a:p>
            <a:endParaRPr lang="nl-NL" sz="2400" dirty="0"/>
          </a:p>
          <a:p>
            <a:r>
              <a:rPr lang="nl-NL" sz="2400" dirty="0"/>
              <a:t>Verzorgen van bomen</a:t>
            </a:r>
          </a:p>
          <a:p>
            <a:pPr marL="342900" indent="-342900">
              <a:buFont typeface="Arial" panose="020B0604020202020204" pitchFamily="34" charset="0"/>
              <a:buChar char="•"/>
            </a:pPr>
            <a:r>
              <a:rPr lang="nl-NL" sz="2400" dirty="0"/>
              <a:t>Leibomen</a:t>
            </a:r>
          </a:p>
          <a:p>
            <a:pPr marL="342900" indent="-342900">
              <a:buFont typeface="Arial" panose="020B0604020202020204" pitchFamily="34" charset="0"/>
              <a:buChar char="•"/>
            </a:pPr>
            <a:r>
              <a:rPr lang="nl-NL" sz="2400" dirty="0"/>
              <a:t>Leibomen worden eerst opgekweekt als spillen</a:t>
            </a:r>
          </a:p>
          <a:p>
            <a:pPr marL="342900" indent="-342900">
              <a:buFont typeface="Arial" panose="020B0604020202020204" pitchFamily="34" charset="0"/>
              <a:buChar char="•"/>
            </a:pPr>
            <a:r>
              <a:rPr lang="nl-NL" sz="2400" dirty="0"/>
              <a:t>In het 3</a:t>
            </a:r>
            <a:r>
              <a:rPr lang="nl-NL" sz="2400" baseline="30000" dirty="0"/>
              <a:t>e</a:t>
            </a:r>
            <a:r>
              <a:rPr lang="nl-NL" sz="2400" dirty="0"/>
              <a:t> of 4</a:t>
            </a:r>
            <a:r>
              <a:rPr lang="nl-NL" sz="2400" baseline="30000" dirty="0"/>
              <a:t>e</a:t>
            </a:r>
            <a:r>
              <a:rPr lang="nl-NL" sz="2400" dirty="0"/>
              <a:t> jaar wordt er getopt maar i.p.v. 1 zijtak door te laten groeien worden meerdere zijtakken in het lei-rek verdeeld en aangebonden</a:t>
            </a:r>
          </a:p>
          <a:p>
            <a:pPr marL="342900" indent="-342900">
              <a:buFont typeface="Arial" panose="020B0604020202020204" pitchFamily="34" charset="0"/>
              <a:buChar char="•"/>
            </a:pPr>
            <a:endParaRPr lang="nl-NL" sz="2400" dirty="0"/>
          </a:p>
        </p:txBody>
      </p:sp>
      <p:pic>
        <p:nvPicPr>
          <p:cNvPr id="11" name="Afbeelding 10">
            <a:extLst>
              <a:ext uri="{FF2B5EF4-FFF2-40B4-BE49-F238E27FC236}">
                <a16:creationId xmlns:a16="http://schemas.microsoft.com/office/drawing/2014/main" id="{A355C614-5198-4592-BD0E-9D3CEB963880}"/>
              </a:ext>
            </a:extLst>
          </p:cNvPr>
          <p:cNvPicPr>
            <a:picLocks noChangeAspect="1"/>
          </p:cNvPicPr>
          <p:nvPr/>
        </p:nvPicPr>
        <p:blipFill>
          <a:blip r:embed="rId2"/>
          <a:stretch>
            <a:fillRect/>
          </a:stretch>
        </p:blipFill>
        <p:spPr>
          <a:xfrm>
            <a:off x="873904" y="4974037"/>
            <a:ext cx="4907802" cy="1472807"/>
          </a:xfrm>
          <a:prstGeom prst="rect">
            <a:avLst/>
          </a:prstGeom>
        </p:spPr>
      </p:pic>
      <p:pic>
        <p:nvPicPr>
          <p:cNvPr id="13" name="Afbeelding 12">
            <a:extLst>
              <a:ext uri="{FF2B5EF4-FFF2-40B4-BE49-F238E27FC236}">
                <a16:creationId xmlns:a16="http://schemas.microsoft.com/office/drawing/2014/main" id="{2D7395FB-9A6C-15A7-1AD6-CA0357F862E6}"/>
              </a:ext>
            </a:extLst>
          </p:cNvPr>
          <p:cNvPicPr>
            <a:picLocks noChangeAspect="1"/>
          </p:cNvPicPr>
          <p:nvPr/>
        </p:nvPicPr>
        <p:blipFill>
          <a:blip r:embed="rId3"/>
          <a:stretch>
            <a:fillRect/>
          </a:stretch>
        </p:blipFill>
        <p:spPr>
          <a:xfrm>
            <a:off x="6256867" y="4974037"/>
            <a:ext cx="4916976" cy="1472807"/>
          </a:xfrm>
          <a:prstGeom prst="rect">
            <a:avLst/>
          </a:prstGeom>
        </p:spPr>
      </p:pic>
    </p:spTree>
    <p:extLst>
      <p:ext uri="{BB962C8B-B14F-4D97-AF65-F5344CB8AC3E}">
        <p14:creationId xmlns:p14="http://schemas.microsoft.com/office/powerpoint/2010/main" val="33018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677333" y="1735667"/>
            <a:ext cx="9508067" cy="3477875"/>
          </a:xfrm>
          <a:prstGeom prst="rect">
            <a:avLst/>
          </a:prstGeom>
          <a:noFill/>
        </p:spPr>
        <p:txBody>
          <a:bodyPr wrap="square" rtlCol="0">
            <a:spAutoFit/>
          </a:bodyPr>
          <a:lstStyle/>
          <a:p>
            <a:r>
              <a:rPr lang="nl-NL" sz="2400" dirty="0"/>
              <a:t>Les 4 Verzorgen Bomen</a:t>
            </a:r>
          </a:p>
          <a:p>
            <a:endParaRPr lang="nl-NL" sz="2400" dirty="0"/>
          </a:p>
          <a:p>
            <a:r>
              <a:rPr lang="nl-NL" sz="2400" dirty="0"/>
              <a:t>Verzorgen van bomen</a:t>
            </a:r>
          </a:p>
          <a:p>
            <a:pPr marL="342900" indent="-342900">
              <a:buFont typeface="Arial" panose="020B0604020202020204" pitchFamily="34" charset="0"/>
              <a:buChar char="•"/>
            </a:pPr>
            <a:r>
              <a:rPr lang="nl-NL" sz="2400" dirty="0"/>
              <a:t>Hoogstammen</a:t>
            </a:r>
          </a:p>
          <a:p>
            <a:pPr marL="342900" indent="-342900">
              <a:buFont typeface="Arial" panose="020B0604020202020204" pitchFamily="34" charset="0"/>
              <a:buChar char="•"/>
            </a:pPr>
            <a:r>
              <a:rPr lang="nl-NL" sz="2400" dirty="0"/>
              <a:t>Hoogstammen worden ook als spil opgekweekt.</a:t>
            </a:r>
          </a:p>
          <a:p>
            <a:pPr marL="342900" indent="-342900">
              <a:buFont typeface="Arial" panose="020B0604020202020204" pitchFamily="34" charset="0"/>
              <a:buChar char="•"/>
            </a:pPr>
            <a:r>
              <a:rPr lang="nl-NL" sz="2400" dirty="0"/>
              <a:t>Op de gewenste hoogte wordt de top verwijderd en de zijtakken onder de top terug gesnoeid zodat deze weer uitlopen</a:t>
            </a:r>
          </a:p>
          <a:p>
            <a:pPr marL="342900" indent="-342900">
              <a:buFont typeface="Arial" panose="020B0604020202020204" pitchFamily="34" charset="0"/>
              <a:buChar char="•"/>
            </a:pPr>
            <a:r>
              <a:rPr lang="nl-NL" sz="1400" dirty="0">
                <a:hlinkClick r:id="rId2"/>
              </a:rPr>
              <a:t>https://innoplant.nl/wat-is-het-verschil-tussen-laagstam-en-hoogstam/</a:t>
            </a:r>
            <a:endParaRPr lang="nl-NL" sz="1400" dirty="0"/>
          </a:p>
          <a:p>
            <a:pPr marL="342900" indent="-342900">
              <a:buFont typeface="Arial" panose="020B0604020202020204" pitchFamily="34" charset="0"/>
              <a:buChar char="•"/>
            </a:pPr>
            <a:r>
              <a:rPr lang="nl-NL" sz="1400" dirty="0"/>
              <a:t>(lees met name het commentaar)</a:t>
            </a:r>
          </a:p>
          <a:p>
            <a:pPr marL="342900" indent="-342900">
              <a:buFont typeface="Arial" panose="020B0604020202020204" pitchFamily="34" charset="0"/>
              <a:buChar char="•"/>
            </a:pPr>
            <a:endParaRPr lang="nl-NL" sz="2400" dirty="0"/>
          </a:p>
        </p:txBody>
      </p:sp>
      <p:pic>
        <p:nvPicPr>
          <p:cNvPr id="9" name="Afbeelding 8">
            <a:extLst>
              <a:ext uri="{FF2B5EF4-FFF2-40B4-BE49-F238E27FC236}">
                <a16:creationId xmlns:a16="http://schemas.microsoft.com/office/drawing/2014/main" id="{8E8EF5C5-B89F-E0C2-18FC-7C1494535B34}"/>
              </a:ext>
            </a:extLst>
          </p:cNvPr>
          <p:cNvPicPr>
            <a:picLocks noChangeAspect="1"/>
          </p:cNvPicPr>
          <p:nvPr/>
        </p:nvPicPr>
        <p:blipFill>
          <a:blip r:embed="rId3"/>
          <a:stretch>
            <a:fillRect/>
          </a:stretch>
        </p:blipFill>
        <p:spPr>
          <a:xfrm>
            <a:off x="1103722" y="383082"/>
            <a:ext cx="8655288" cy="6183043"/>
          </a:xfrm>
          <a:prstGeom prst="rect">
            <a:avLst/>
          </a:prstGeom>
        </p:spPr>
      </p:pic>
    </p:spTree>
    <p:extLst>
      <p:ext uri="{BB962C8B-B14F-4D97-AF65-F5344CB8AC3E}">
        <p14:creationId xmlns:p14="http://schemas.microsoft.com/office/powerpoint/2010/main" val="100922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6D3EF8A-A841-619E-728E-687B44F4774B}"/>
              </a:ext>
            </a:extLst>
          </p:cNvPr>
          <p:cNvPicPr>
            <a:picLocks noChangeAspect="1"/>
          </p:cNvPicPr>
          <p:nvPr/>
        </p:nvPicPr>
        <p:blipFill>
          <a:blip r:embed="rId2"/>
          <a:stretch>
            <a:fillRect/>
          </a:stretch>
        </p:blipFill>
        <p:spPr>
          <a:xfrm>
            <a:off x="9620488" y="2103238"/>
            <a:ext cx="2395033" cy="2471704"/>
          </a:xfrm>
          <a:prstGeom prst="rect">
            <a:avLst/>
          </a:prstGeom>
        </p:spPr>
      </p:pic>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965200" y="1761067"/>
            <a:ext cx="9508067" cy="3785652"/>
          </a:xfrm>
          <a:prstGeom prst="rect">
            <a:avLst/>
          </a:prstGeom>
          <a:noFill/>
        </p:spPr>
        <p:txBody>
          <a:bodyPr wrap="square" rtlCol="0">
            <a:spAutoFit/>
          </a:bodyPr>
          <a:lstStyle/>
          <a:p>
            <a:r>
              <a:rPr lang="nl-NL" sz="2400" dirty="0"/>
              <a:t>Les 4 Verzorgen Bomen</a:t>
            </a:r>
          </a:p>
          <a:p>
            <a:endParaRPr lang="nl-NL" sz="2400" dirty="0"/>
          </a:p>
          <a:p>
            <a:r>
              <a:rPr lang="nl-NL" sz="2400" dirty="0"/>
              <a:t>Verzorgen van bomen</a:t>
            </a:r>
          </a:p>
          <a:p>
            <a:pPr marL="342900" indent="-342900">
              <a:buFont typeface="Arial" panose="020B0604020202020204" pitchFamily="34" charset="0"/>
              <a:buChar char="•"/>
            </a:pPr>
            <a:r>
              <a:rPr lang="nl-NL" sz="2400" dirty="0"/>
              <a:t>Laanbomen</a:t>
            </a:r>
          </a:p>
          <a:p>
            <a:pPr marL="342900" indent="-342900">
              <a:buFont typeface="Arial" panose="020B0604020202020204" pitchFamily="34" charset="0"/>
              <a:buChar char="•"/>
            </a:pPr>
            <a:r>
              <a:rPr lang="nl-NL" sz="2400" dirty="0"/>
              <a:t>Ook laanbomen worden als spil opgekweekt</a:t>
            </a:r>
          </a:p>
          <a:p>
            <a:pPr marL="342900" indent="-342900">
              <a:buFont typeface="Arial" panose="020B0604020202020204" pitchFamily="34" charset="0"/>
              <a:buChar char="•"/>
            </a:pPr>
            <a:r>
              <a:rPr lang="nl-NL" sz="2400" dirty="0"/>
              <a:t>Op de gewenste stamhoogte wordt de laanboom in een piramide vorm gesnoeid.</a:t>
            </a:r>
          </a:p>
          <a:p>
            <a:pPr marL="342900" indent="-342900">
              <a:buFont typeface="Arial" panose="020B0604020202020204" pitchFamily="34" charset="0"/>
              <a:buChar char="•"/>
            </a:pPr>
            <a:r>
              <a:rPr lang="nl-NL" sz="2400" dirty="0"/>
              <a:t>De onderste zijtakken laat men dan langer uitgroeien en die daarboven steeds iets korter.</a:t>
            </a:r>
          </a:p>
          <a:p>
            <a:pPr marL="342900" indent="-342900">
              <a:buFont typeface="Arial" panose="020B0604020202020204" pitchFamily="34" charset="0"/>
              <a:buChar char="•"/>
            </a:pPr>
            <a:endParaRPr lang="nl-NL" sz="2400" dirty="0"/>
          </a:p>
        </p:txBody>
      </p:sp>
      <p:pic>
        <p:nvPicPr>
          <p:cNvPr id="6" name="Afbeelding 5">
            <a:extLst>
              <a:ext uri="{FF2B5EF4-FFF2-40B4-BE49-F238E27FC236}">
                <a16:creationId xmlns:a16="http://schemas.microsoft.com/office/drawing/2014/main" id="{2340A25F-BC20-4E07-DBA0-E8BE089E403C}"/>
              </a:ext>
            </a:extLst>
          </p:cNvPr>
          <p:cNvPicPr>
            <a:picLocks noChangeAspect="1"/>
          </p:cNvPicPr>
          <p:nvPr/>
        </p:nvPicPr>
        <p:blipFill>
          <a:blip r:embed="rId3"/>
          <a:stretch>
            <a:fillRect/>
          </a:stretch>
        </p:blipFill>
        <p:spPr>
          <a:xfrm>
            <a:off x="9544428" y="233828"/>
            <a:ext cx="2531070" cy="1764343"/>
          </a:xfrm>
          <a:prstGeom prst="rect">
            <a:avLst/>
          </a:prstGeom>
        </p:spPr>
      </p:pic>
      <p:pic>
        <p:nvPicPr>
          <p:cNvPr id="10" name="Afbeelding 9">
            <a:extLst>
              <a:ext uri="{FF2B5EF4-FFF2-40B4-BE49-F238E27FC236}">
                <a16:creationId xmlns:a16="http://schemas.microsoft.com/office/drawing/2014/main" id="{76A60F7C-6003-CF6E-5AC9-C898051EDD15}"/>
              </a:ext>
            </a:extLst>
          </p:cNvPr>
          <p:cNvPicPr>
            <a:picLocks noChangeAspect="1"/>
          </p:cNvPicPr>
          <p:nvPr/>
        </p:nvPicPr>
        <p:blipFill>
          <a:blip r:embed="rId4"/>
          <a:stretch>
            <a:fillRect/>
          </a:stretch>
        </p:blipFill>
        <p:spPr>
          <a:xfrm>
            <a:off x="11226800" y="4696087"/>
            <a:ext cx="788721" cy="1126778"/>
          </a:xfrm>
          <a:prstGeom prst="rect">
            <a:avLst/>
          </a:prstGeom>
        </p:spPr>
      </p:pic>
    </p:spTree>
    <p:extLst>
      <p:ext uri="{BB962C8B-B14F-4D97-AF65-F5344CB8AC3E}">
        <p14:creationId xmlns:p14="http://schemas.microsoft.com/office/powerpoint/2010/main" val="357121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677333" y="1735667"/>
            <a:ext cx="9508067" cy="4524315"/>
          </a:xfrm>
          <a:prstGeom prst="rect">
            <a:avLst/>
          </a:prstGeom>
          <a:noFill/>
        </p:spPr>
        <p:txBody>
          <a:bodyPr wrap="square" rtlCol="0">
            <a:spAutoFit/>
          </a:bodyPr>
          <a:lstStyle/>
          <a:p>
            <a:r>
              <a:rPr lang="nl-NL" sz="2400" dirty="0"/>
              <a:t>Les 4 Verzorgen Bomen</a:t>
            </a:r>
          </a:p>
          <a:p>
            <a:endParaRPr lang="nl-NL" sz="2400" dirty="0"/>
          </a:p>
          <a:p>
            <a:r>
              <a:rPr lang="nl-NL" sz="2400" dirty="0"/>
              <a:t>Bemesting en grondonderzoek</a:t>
            </a:r>
          </a:p>
          <a:p>
            <a:pPr marL="342900" indent="-342900">
              <a:buFont typeface="Arial" panose="020B0604020202020204" pitchFamily="34" charset="0"/>
              <a:buChar char="•"/>
            </a:pPr>
            <a:r>
              <a:rPr lang="nl-NL" sz="2400" dirty="0"/>
              <a:t>Volle grond</a:t>
            </a:r>
          </a:p>
          <a:p>
            <a:pPr marL="342900" indent="-342900">
              <a:buFont typeface="Arial" panose="020B0604020202020204" pitchFamily="34" charset="0"/>
              <a:buChar char="•"/>
            </a:pPr>
            <a:r>
              <a:rPr lang="nl-NL" sz="2400" dirty="0"/>
              <a:t>Voor het poten grondmonster nemen en bemestingsadvies vragen</a:t>
            </a:r>
          </a:p>
          <a:p>
            <a:pPr marL="342900" indent="-342900">
              <a:buFont typeface="Arial" panose="020B0604020202020204" pitchFamily="34" charset="0"/>
              <a:buChar char="•"/>
            </a:pPr>
            <a:r>
              <a:rPr lang="nl-NL" sz="2400" dirty="0"/>
              <a:t>Tijdens de teelt tenminste 2x per jaar opnieuw bemonsteren en indien nodig bijmesten met langdurende meststof of </a:t>
            </a:r>
            <a:r>
              <a:rPr lang="nl-NL" sz="2400" dirty="0" err="1"/>
              <a:t>fertigeren</a:t>
            </a:r>
            <a:r>
              <a:rPr lang="nl-NL" sz="2400" dirty="0"/>
              <a:t> (tijdens watergift)</a:t>
            </a:r>
          </a:p>
          <a:p>
            <a:pPr marL="342900" indent="-342900">
              <a:buFont typeface="Arial" panose="020B0604020202020204" pitchFamily="34" charset="0"/>
              <a:buChar char="•"/>
            </a:pPr>
            <a:r>
              <a:rPr lang="nl-NL" sz="2400" dirty="0"/>
              <a:t>Containerteelt</a:t>
            </a:r>
          </a:p>
          <a:p>
            <a:pPr marL="342900" indent="-342900">
              <a:buFont typeface="Arial" panose="020B0604020202020204" pitchFamily="34" charset="0"/>
              <a:buChar char="•"/>
            </a:pPr>
            <a:r>
              <a:rPr lang="nl-NL" sz="2400" dirty="0"/>
              <a:t>Potgrond met een langwerkende meststof gebruiken</a:t>
            </a:r>
          </a:p>
          <a:p>
            <a:pPr marL="342900" indent="-342900">
              <a:buFont typeface="Arial" panose="020B0604020202020204" pitchFamily="34" charset="0"/>
              <a:buChar char="•"/>
            </a:pPr>
            <a:r>
              <a:rPr lang="nl-NL" sz="2400" dirty="0"/>
              <a:t>Regelmatig potgrond of drainwater onderzoek en indien nodig bijmesten met het gietwater. </a:t>
            </a:r>
          </a:p>
        </p:txBody>
      </p:sp>
      <p:pic>
        <p:nvPicPr>
          <p:cNvPr id="6" name="Afbeelding 5">
            <a:extLst>
              <a:ext uri="{FF2B5EF4-FFF2-40B4-BE49-F238E27FC236}">
                <a16:creationId xmlns:a16="http://schemas.microsoft.com/office/drawing/2014/main" id="{BAD1A7D7-41D6-DEEC-9EDC-D8D8A6FA6F0F}"/>
              </a:ext>
            </a:extLst>
          </p:cNvPr>
          <p:cNvPicPr>
            <a:picLocks noChangeAspect="1"/>
          </p:cNvPicPr>
          <p:nvPr/>
        </p:nvPicPr>
        <p:blipFill>
          <a:blip r:embed="rId2"/>
          <a:stretch>
            <a:fillRect/>
          </a:stretch>
        </p:blipFill>
        <p:spPr>
          <a:xfrm>
            <a:off x="9518087" y="1520219"/>
            <a:ext cx="2348760" cy="1440202"/>
          </a:xfrm>
          <a:prstGeom prst="rect">
            <a:avLst/>
          </a:prstGeom>
        </p:spPr>
      </p:pic>
      <p:pic>
        <p:nvPicPr>
          <p:cNvPr id="7" name="Afbeelding 6">
            <a:extLst>
              <a:ext uri="{FF2B5EF4-FFF2-40B4-BE49-F238E27FC236}">
                <a16:creationId xmlns:a16="http://schemas.microsoft.com/office/drawing/2014/main" id="{E1A5ECF0-030A-E6AA-9856-B239A78CD1F1}"/>
              </a:ext>
            </a:extLst>
          </p:cNvPr>
          <p:cNvPicPr>
            <a:picLocks noChangeAspect="1"/>
          </p:cNvPicPr>
          <p:nvPr/>
        </p:nvPicPr>
        <p:blipFill>
          <a:blip r:embed="rId3"/>
          <a:stretch>
            <a:fillRect/>
          </a:stretch>
        </p:blipFill>
        <p:spPr>
          <a:xfrm>
            <a:off x="9518087" y="4624557"/>
            <a:ext cx="2429208" cy="1619472"/>
          </a:xfrm>
          <a:prstGeom prst="rect">
            <a:avLst/>
          </a:prstGeom>
        </p:spPr>
      </p:pic>
    </p:spTree>
    <p:extLst>
      <p:ext uri="{BB962C8B-B14F-4D97-AF65-F5344CB8AC3E}">
        <p14:creationId xmlns:p14="http://schemas.microsoft.com/office/powerpoint/2010/main" val="88613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677333" y="1735667"/>
            <a:ext cx="9508067" cy="1938992"/>
          </a:xfrm>
          <a:prstGeom prst="rect">
            <a:avLst/>
          </a:prstGeom>
          <a:noFill/>
        </p:spPr>
        <p:txBody>
          <a:bodyPr wrap="square" rtlCol="0">
            <a:spAutoFit/>
          </a:bodyPr>
          <a:lstStyle/>
          <a:p>
            <a:r>
              <a:rPr lang="nl-NL" sz="2400" dirty="0"/>
              <a:t>Les 4 Verzorgen Bomen</a:t>
            </a:r>
          </a:p>
          <a:p>
            <a:endParaRPr lang="nl-NL" sz="2400" dirty="0"/>
          </a:p>
          <a:p>
            <a:r>
              <a:rPr lang="nl-NL" sz="2400" dirty="0"/>
              <a:t>Huis werk lees uit de reader  boomteelt deel 1 Bomen </a:t>
            </a:r>
          </a:p>
          <a:p>
            <a:endParaRPr lang="nl-NL" sz="2400" dirty="0"/>
          </a:p>
          <a:p>
            <a:r>
              <a:rPr lang="nl-NL" sz="2400" dirty="0"/>
              <a:t>Maak de opdracht 2 uit de </a:t>
            </a:r>
            <a:r>
              <a:rPr lang="nl-NL" sz="2400" dirty="0" err="1"/>
              <a:t>webquest</a:t>
            </a:r>
            <a:r>
              <a:rPr lang="nl-NL" sz="2400" dirty="0"/>
              <a:t> verzorgen van de teelt</a:t>
            </a:r>
          </a:p>
        </p:txBody>
      </p:sp>
      <p:pic>
        <p:nvPicPr>
          <p:cNvPr id="6" name="Afbeelding 5">
            <a:extLst>
              <a:ext uri="{FF2B5EF4-FFF2-40B4-BE49-F238E27FC236}">
                <a16:creationId xmlns:a16="http://schemas.microsoft.com/office/drawing/2014/main" id="{8A41C650-ADC6-C680-A76C-E6181B27E62F}"/>
              </a:ext>
            </a:extLst>
          </p:cNvPr>
          <p:cNvPicPr>
            <a:picLocks noChangeAspect="1"/>
          </p:cNvPicPr>
          <p:nvPr/>
        </p:nvPicPr>
        <p:blipFill>
          <a:blip r:embed="rId2"/>
          <a:stretch>
            <a:fillRect/>
          </a:stretch>
        </p:blipFill>
        <p:spPr>
          <a:xfrm>
            <a:off x="4166216" y="3869268"/>
            <a:ext cx="2370049" cy="2536954"/>
          </a:xfrm>
          <a:prstGeom prst="rect">
            <a:avLst/>
          </a:prstGeom>
        </p:spPr>
      </p:pic>
    </p:spTree>
    <p:extLst>
      <p:ext uri="{BB962C8B-B14F-4D97-AF65-F5344CB8AC3E}">
        <p14:creationId xmlns:p14="http://schemas.microsoft.com/office/powerpoint/2010/main" val="2276637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755999" y="576000"/>
            <a:ext cx="10053963" cy="1080000"/>
          </a:xfrm>
        </p:spPr>
        <p:txBody>
          <a:bodyPr>
            <a:normAutofit fontScale="90000"/>
          </a:bodyPr>
          <a:lstStyle/>
          <a:p>
            <a:pPr algn="ctr"/>
            <a:r>
              <a:rPr lang="nl-NL" dirty="0"/>
              <a:t>Verzorgen gewas 1</a:t>
            </a:r>
            <a:br>
              <a:rPr lang="nl-NL" dirty="0"/>
            </a:br>
            <a:r>
              <a:rPr lang="nl-NL" dirty="0"/>
              <a:t>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55998" y="1930662"/>
            <a:ext cx="11229675" cy="4351338"/>
          </a:xfrm>
        </p:spPr>
        <p:txBody>
          <a:bodyPr/>
          <a:lstStyle/>
          <a:p>
            <a:pPr indent="0">
              <a:buNone/>
            </a:pPr>
            <a:r>
              <a:rPr lang="nl-NL" dirty="0"/>
              <a:t>Les schema:</a:t>
            </a:r>
          </a:p>
          <a:p>
            <a:pPr marL="457200" indent="-457200">
              <a:buAutoNum type="arabicPeriod"/>
            </a:pPr>
            <a:r>
              <a:rPr lang="nl-NL" dirty="0"/>
              <a:t>Hydroponics</a:t>
            </a:r>
          </a:p>
          <a:p>
            <a:pPr marL="457200" indent="-457200">
              <a:buAutoNum type="arabicPeriod"/>
            </a:pPr>
            <a:r>
              <a:rPr lang="nl-NL" dirty="0"/>
              <a:t>Introductie</a:t>
            </a:r>
          </a:p>
          <a:p>
            <a:pPr marL="457200" indent="-457200">
              <a:buAutoNum type="arabicPeriod"/>
            </a:pPr>
            <a:r>
              <a:rPr lang="nl-NL" dirty="0"/>
              <a:t>Kas &amp; Tunnel</a:t>
            </a:r>
          </a:p>
          <a:p>
            <a:pPr marL="457200" indent="-457200">
              <a:buAutoNum type="arabicPeriod"/>
            </a:pPr>
            <a:r>
              <a:rPr lang="nl-NL" dirty="0"/>
              <a:t>Verzorgen bomen</a:t>
            </a:r>
          </a:p>
          <a:p>
            <a:pPr marL="457200" indent="-457200">
              <a:buAutoNum type="arabicPeriod"/>
            </a:pPr>
            <a:r>
              <a:rPr lang="nl-NL" dirty="0"/>
              <a:t>Verzorgen struiken en vaste planten</a:t>
            </a:r>
          </a:p>
        </p:txBody>
      </p:sp>
      <p:pic>
        <p:nvPicPr>
          <p:cNvPr id="4" name="Afbeelding 3">
            <a:extLst>
              <a:ext uri="{FF2B5EF4-FFF2-40B4-BE49-F238E27FC236}">
                <a16:creationId xmlns:a16="http://schemas.microsoft.com/office/drawing/2014/main" id="{8234D134-6046-0BF2-C169-4C4E61985F5B}"/>
              </a:ext>
            </a:extLst>
          </p:cNvPr>
          <p:cNvPicPr>
            <a:picLocks noChangeAspect="1"/>
          </p:cNvPicPr>
          <p:nvPr/>
        </p:nvPicPr>
        <p:blipFill>
          <a:blip r:embed="rId2"/>
          <a:stretch>
            <a:fillRect/>
          </a:stretch>
        </p:blipFill>
        <p:spPr>
          <a:xfrm>
            <a:off x="6370835" y="1845733"/>
            <a:ext cx="3646311" cy="2734733"/>
          </a:xfrm>
          <a:prstGeom prst="rect">
            <a:avLst/>
          </a:prstGeom>
        </p:spPr>
      </p:pic>
    </p:spTree>
    <p:extLst>
      <p:ext uri="{BB962C8B-B14F-4D97-AF65-F5344CB8AC3E}">
        <p14:creationId xmlns:p14="http://schemas.microsoft.com/office/powerpoint/2010/main" val="384447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677333" y="1735667"/>
            <a:ext cx="9508067" cy="3046988"/>
          </a:xfrm>
          <a:prstGeom prst="rect">
            <a:avLst/>
          </a:prstGeom>
          <a:noFill/>
        </p:spPr>
        <p:txBody>
          <a:bodyPr wrap="square" rtlCol="0">
            <a:spAutoFit/>
          </a:bodyPr>
          <a:lstStyle/>
          <a:p>
            <a:r>
              <a:rPr lang="nl-NL" sz="2400" dirty="0"/>
              <a:t>Les 4 Verzorgen Bomen</a:t>
            </a:r>
          </a:p>
          <a:p>
            <a:endParaRPr lang="nl-NL" sz="2400" dirty="0"/>
          </a:p>
          <a:p>
            <a:r>
              <a:rPr lang="nl-NL" sz="2400" dirty="0"/>
              <a:t>Deze les:</a:t>
            </a:r>
          </a:p>
          <a:p>
            <a:pPr marL="342900" indent="-342900">
              <a:buFont typeface="Arial" panose="020B0604020202020204" pitchFamily="34" charset="0"/>
              <a:buChar char="•"/>
            </a:pPr>
            <a:r>
              <a:rPr lang="nl-NL" sz="2400" dirty="0"/>
              <a:t>Bomen, bos en haagplantsoen</a:t>
            </a:r>
          </a:p>
          <a:p>
            <a:pPr marL="342900" indent="-342900">
              <a:buFont typeface="Arial" panose="020B0604020202020204" pitchFamily="34" charset="0"/>
              <a:buChar char="•"/>
            </a:pPr>
            <a:r>
              <a:rPr lang="nl-NL" sz="2400" dirty="0"/>
              <a:t>Autochtone herkomst</a:t>
            </a:r>
          </a:p>
          <a:p>
            <a:pPr marL="342900" indent="-342900">
              <a:buFont typeface="Arial" panose="020B0604020202020204" pitchFamily="34" charset="0"/>
              <a:buChar char="•"/>
            </a:pPr>
            <a:r>
              <a:rPr lang="nl-NL" sz="2400" dirty="0"/>
              <a:t>Het plantklaar maken van bomen</a:t>
            </a:r>
          </a:p>
          <a:p>
            <a:pPr marL="342900" indent="-342900">
              <a:buFont typeface="Arial" panose="020B0604020202020204" pitchFamily="34" charset="0"/>
              <a:buChar char="•"/>
            </a:pPr>
            <a:r>
              <a:rPr lang="nl-NL" sz="2400" dirty="0"/>
              <a:t>Verzorgen van bomen</a:t>
            </a:r>
          </a:p>
          <a:p>
            <a:pPr marL="342900" indent="-342900">
              <a:buFont typeface="Arial" panose="020B0604020202020204" pitchFamily="34" charset="0"/>
              <a:buChar char="•"/>
            </a:pPr>
            <a:r>
              <a:rPr lang="nl-NL" sz="2400" dirty="0"/>
              <a:t>Bemesting en grondonderzoek</a:t>
            </a:r>
          </a:p>
        </p:txBody>
      </p:sp>
      <p:pic>
        <p:nvPicPr>
          <p:cNvPr id="7" name="Afbeelding 6">
            <a:extLst>
              <a:ext uri="{FF2B5EF4-FFF2-40B4-BE49-F238E27FC236}">
                <a16:creationId xmlns:a16="http://schemas.microsoft.com/office/drawing/2014/main" id="{6E1893A9-36A4-8E0E-D881-656F3DDF139C}"/>
              </a:ext>
            </a:extLst>
          </p:cNvPr>
          <p:cNvPicPr>
            <a:picLocks noChangeAspect="1"/>
          </p:cNvPicPr>
          <p:nvPr/>
        </p:nvPicPr>
        <p:blipFill>
          <a:blip r:embed="rId2"/>
          <a:stretch>
            <a:fillRect/>
          </a:stretch>
        </p:blipFill>
        <p:spPr>
          <a:xfrm>
            <a:off x="5919394" y="2881848"/>
            <a:ext cx="4570805" cy="3035300"/>
          </a:xfrm>
          <a:prstGeom prst="rect">
            <a:avLst/>
          </a:prstGeom>
        </p:spPr>
      </p:pic>
    </p:spTree>
    <p:extLst>
      <p:ext uri="{BB962C8B-B14F-4D97-AF65-F5344CB8AC3E}">
        <p14:creationId xmlns:p14="http://schemas.microsoft.com/office/powerpoint/2010/main" val="215593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677333" y="1735667"/>
            <a:ext cx="8898467" cy="4524315"/>
          </a:xfrm>
          <a:prstGeom prst="rect">
            <a:avLst/>
          </a:prstGeom>
          <a:noFill/>
        </p:spPr>
        <p:txBody>
          <a:bodyPr wrap="square" rtlCol="0">
            <a:spAutoFit/>
          </a:bodyPr>
          <a:lstStyle/>
          <a:p>
            <a:r>
              <a:rPr lang="nl-NL" sz="2400" dirty="0"/>
              <a:t>Les 4 Verzorgen Bomen</a:t>
            </a:r>
          </a:p>
          <a:p>
            <a:endParaRPr lang="nl-NL" sz="2400" dirty="0"/>
          </a:p>
          <a:p>
            <a:r>
              <a:rPr lang="nl-NL" sz="2400" dirty="0"/>
              <a:t>Bomen, bos en haagplantsoen</a:t>
            </a:r>
          </a:p>
          <a:p>
            <a:pPr marL="342900" indent="-342900">
              <a:buFont typeface="Arial" panose="020B0604020202020204" pitchFamily="34" charset="0"/>
              <a:buChar char="•"/>
            </a:pPr>
            <a:r>
              <a:rPr lang="nl-NL" sz="2400" dirty="0"/>
              <a:t>Bomen</a:t>
            </a:r>
          </a:p>
          <a:p>
            <a:pPr marL="342900" indent="-342900">
              <a:buFont typeface="Arial" panose="020B0604020202020204" pitchFamily="34" charset="0"/>
              <a:buChar char="•"/>
            </a:pPr>
            <a:r>
              <a:rPr lang="nl-NL" sz="2400" dirty="0"/>
              <a:t>Vaak in kleinere hoeveelheden geteeld, meerjarig aangebonden , (vorm-)gesnoeid aan paal gebonden. Soms veredeld op onderstam</a:t>
            </a:r>
          </a:p>
          <a:p>
            <a:pPr marL="342900" indent="-342900">
              <a:buFont typeface="Arial" panose="020B0604020202020204" pitchFamily="34" charset="0"/>
              <a:buChar char="•"/>
            </a:pPr>
            <a:r>
              <a:rPr lang="nl-NL" sz="2400" dirty="0"/>
              <a:t>Bosplantsoen</a:t>
            </a:r>
          </a:p>
          <a:p>
            <a:pPr marL="342900" indent="-342900">
              <a:buFont typeface="Arial" panose="020B0604020202020204" pitchFamily="34" charset="0"/>
              <a:buChar char="•"/>
            </a:pPr>
            <a:r>
              <a:rPr lang="nl-NL" sz="2400" dirty="0"/>
              <a:t>Meestal zaailingen die na 1 jaar worden gerooid en afgeleverd in bundels van 10.</a:t>
            </a:r>
          </a:p>
          <a:p>
            <a:pPr marL="342900" indent="-342900">
              <a:buFont typeface="Arial" panose="020B0604020202020204" pitchFamily="34" charset="0"/>
              <a:buChar char="•"/>
            </a:pPr>
            <a:r>
              <a:rPr lang="nl-NL" sz="2400" dirty="0"/>
              <a:t>Haagplantsoen</a:t>
            </a:r>
          </a:p>
          <a:p>
            <a:pPr marL="342900" indent="-342900">
              <a:buFont typeface="Arial" panose="020B0604020202020204" pitchFamily="34" charset="0"/>
              <a:buChar char="•"/>
            </a:pPr>
            <a:r>
              <a:rPr lang="nl-NL" sz="2400" dirty="0"/>
              <a:t>Meestal struiken en heesters uit zaad of stek gekweekt.</a:t>
            </a:r>
          </a:p>
        </p:txBody>
      </p:sp>
      <p:pic>
        <p:nvPicPr>
          <p:cNvPr id="4" name="Afbeelding 3">
            <a:extLst>
              <a:ext uri="{FF2B5EF4-FFF2-40B4-BE49-F238E27FC236}">
                <a16:creationId xmlns:a16="http://schemas.microsoft.com/office/drawing/2014/main" id="{8FB9669A-CD4F-898D-32A7-D66980BE493D}"/>
              </a:ext>
            </a:extLst>
          </p:cNvPr>
          <p:cNvPicPr>
            <a:picLocks noChangeAspect="1"/>
          </p:cNvPicPr>
          <p:nvPr/>
        </p:nvPicPr>
        <p:blipFill>
          <a:blip r:embed="rId2"/>
          <a:stretch>
            <a:fillRect/>
          </a:stretch>
        </p:blipFill>
        <p:spPr>
          <a:xfrm>
            <a:off x="9698297" y="1083451"/>
            <a:ext cx="2358815" cy="1769533"/>
          </a:xfrm>
          <a:prstGeom prst="rect">
            <a:avLst/>
          </a:prstGeom>
        </p:spPr>
      </p:pic>
      <p:pic>
        <p:nvPicPr>
          <p:cNvPr id="6" name="Afbeelding 5">
            <a:extLst>
              <a:ext uri="{FF2B5EF4-FFF2-40B4-BE49-F238E27FC236}">
                <a16:creationId xmlns:a16="http://schemas.microsoft.com/office/drawing/2014/main" id="{ABA58209-4100-0DB5-C0C2-1302FB801137}"/>
              </a:ext>
            </a:extLst>
          </p:cNvPr>
          <p:cNvPicPr>
            <a:picLocks noChangeAspect="1"/>
          </p:cNvPicPr>
          <p:nvPr/>
        </p:nvPicPr>
        <p:blipFill>
          <a:blip r:embed="rId3"/>
          <a:stretch>
            <a:fillRect/>
          </a:stretch>
        </p:blipFill>
        <p:spPr>
          <a:xfrm>
            <a:off x="9698297" y="3813160"/>
            <a:ext cx="2303346" cy="1309173"/>
          </a:xfrm>
          <a:prstGeom prst="rect">
            <a:avLst/>
          </a:prstGeom>
        </p:spPr>
      </p:pic>
      <p:pic>
        <p:nvPicPr>
          <p:cNvPr id="7" name="Afbeelding 6">
            <a:extLst>
              <a:ext uri="{FF2B5EF4-FFF2-40B4-BE49-F238E27FC236}">
                <a16:creationId xmlns:a16="http://schemas.microsoft.com/office/drawing/2014/main" id="{918A8D6A-CA60-0553-2400-3E65BE2D7D88}"/>
              </a:ext>
            </a:extLst>
          </p:cNvPr>
          <p:cNvPicPr>
            <a:picLocks noChangeAspect="1"/>
          </p:cNvPicPr>
          <p:nvPr/>
        </p:nvPicPr>
        <p:blipFill>
          <a:blip r:embed="rId4"/>
          <a:stretch>
            <a:fillRect/>
          </a:stretch>
        </p:blipFill>
        <p:spPr>
          <a:xfrm>
            <a:off x="9698296" y="5354404"/>
            <a:ext cx="2303345" cy="1201737"/>
          </a:xfrm>
          <a:prstGeom prst="rect">
            <a:avLst/>
          </a:prstGeom>
        </p:spPr>
      </p:pic>
    </p:spTree>
    <p:extLst>
      <p:ext uri="{BB962C8B-B14F-4D97-AF65-F5344CB8AC3E}">
        <p14:creationId xmlns:p14="http://schemas.microsoft.com/office/powerpoint/2010/main" val="88133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677333" y="1735667"/>
            <a:ext cx="10354734" cy="5262979"/>
          </a:xfrm>
          <a:prstGeom prst="rect">
            <a:avLst/>
          </a:prstGeom>
          <a:noFill/>
        </p:spPr>
        <p:txBody>
          <a:bodyPr wrap="square" rtlCol="0">
            <a:spAutoFit/>
          </a:bodyPr>
          <a:lstStyle/>
          <a:p>
            <a:r>
              <a:rPr lang="nl-NL" sz="2400" dirty="0"/>
              <a:t>Les 4 Verzorgen Bomen</a:t>
            </a:r>
          </a:p>
          <a:p>
            <a:endParaRPr lang="nl-NL" sz="2400" dirty="0"/>
          </a:p>
          <a:p>
            <a:r>
              <a:rPr lang="nl-NL" sz="2400" dirty="0"/>
              <a:t>Autochtone herkomst</a:t>
            </a:r>
          </a:p>
          <a:p>
            <a:pPr marL="342900" indent="-342900">
              <a:buFont typeface="Arial" panose="020B0604020202020204" pitchFamily="34" charset="0"/>
              <a:buChar char="•"/>
            </a:pPr>
            <a:r>
              <a:rPr lang="nl-NL" sz="2400" dirty="0"/>
              <a:t>1992 Biodiversiteitsverdrag van Rio ondertekend. </a:t>
            </a:r>
          </a:p>
          <a:p>
            <a:pPr marL="342900" indent="-342900">
              <a:buFont typeface="Arial" panose="020B0604020202020204" pitchFamily="34" charset="0"/>
              <a:buChar char="•"/>
            </a:pPr>
            <a:r>
              <a:rPr lang="nl-NL" sz="2400" dirty="0"/>
              <a:t>Behoud van de biologische diversiteit binnen soorten en ecosystemen</a:t>
            </a:r>
          </a:p>
          <a:p>
            <a:pPr marL="342900" indent="-342900">
              <a:buFont typeface="Arial" panose="020B0604020202020204" pitchFamily="34" charset="0"/>
              <a:buChar char="•"/>
            </a:pPr>
            <a:r>
              <a:rPr lang="nl-NL" sz="2400" dirty="0"/>
              <a:t>Eeuwenlange natuurlijke selectie: autochtone populaties zich aan ons klimaat en onze milieuomstandigheden aan kunnen passen</a:t>
            </a:r>
          </a:p>
          <a:p>
            <a:pPr marL="342900" indent="-342900">
              <a:buFont typeface="Arial" panose="020B0604020202020204" pitchFamily="34" charset="0"/>
              <a:buChar char="•"/>
            </a:pPr>
            <a:r>
              <a:rPr lang="nl-NL" sz="2400" dirty="0"/>
              <a:t>In het ene gebied bloeit een boom of struik bijvoorbeeld eerder dan in het andere gebied</a:t>
            </a:r>
          </a:p>
          <a:p>
            <a:pPr marL="342900" indent="-342900">
              <a:buFont typeface="Arial" panose="020B0604020202020204" pitchFamily="34" charset="0"/>
              <a:buChar char="•"/>
            </a:pPr>
            <a:r>
              <a:rPr lang="nl-NL" sz="2400" dirty="0"/>
              <a:t>Ook kunnen vorm en grootte van de bladeren of de bloemen variëren</a:t>
            </a:r>
          </a:p>
          <a:p>
            <a:pPr marL="342900" indent="-342900">
              <a:buFont typeface="Arial" panose="020B0604020202020204" pitchFamily="34" charset="0"/>
              <a:buChar char="•"/>
            </a:pPr>
            <a:r>
              <a:rPr lang="nl-NL" sz="2400" dirty="0"/>
              <a:t>Deze variatie is van groot belang voor allerlei dieren, zoals bloem bezoekende insecten.</a:t>
            </a:r>
          </a:p>
          <a:p>
            <a:pPr marL="342900" indent="-342900">
              <a:buFont typeface="Arial" panose="020B0604020202020204" pitchFamily="34" charset="0"/>
              <a:buChar char="•"/>
            </a:pPr>
            <a:r>
              <a:rPr lang="nl-NL" sz="2400" dirty="0"/>
              <a:t> </a:t>
            </a:r>
            <a:r>
              <a:rPr lang="nl-NL" sz="1050" dirty="0">
                <a:hlinkClick r:id="rId2"/>
              </a:rPr>
              <a:t>https://www.rassenlijstbomen.nl/nl/home/over-rassenlijst/autochtone-herkomsten.htm</a:t>
            </a:r>
            <a:endParaRPr lang="nl-NL" sz="1050" dirty="0"/>
          </a:p>
          <a:p>
            <a:pPr marL="342900" indent="-342900">
              <a:buFont typeface="Arial" panose="020B0604020202020204" pitchFamily="34" charset="0"/>
              <a:buChar char="•"/>
            </a:pPr>
            <a:endParaRPr lang="nl-NL" sz="2400" dirty="0"/>
          </a:p>
        </p:txBody>
      </p:sp>
      <p:pic>
        <p:nvPicPr>
          <p:cNvPr id="6" name="Afbeelding 5">
            <a:extLst>
              <a:ext uri="{FF2B5EF4-FFF2-40B4-BE49-F238E27FC236}">
                <a16:creationId xmlns:a16="http://schemas.microsoft.com/office/drawing/2014/main" id="{80BA13FE-7D01-F641-3288-F8A370F0E688}"/>
              </a:ext>
            </a:extLst>
          </p:cNvPr>
          <p:cNvPicPr>
            <a:picLocks noChangeAspect="1"/>
          </p:cNvPicPr>
          <p:nvPr/>
        </p:nvPicPr>
        <p:blipFill>
          <a:blip r:embed="rId3"/>
          <a:stretch>
            <a:fillRect/>
          </a:stretch>
        </p:blipFill>
        <p:spPr>
          <a:xfrm>
            <a:off x="9279467" y="1374064"/>
            <a:ext cx="2744396" cy="1717193"/>
          </a:xfrm>
          <a:prstGeom prst="rect">
            <a:avLst/>
          </a:prstGeom>
        </p:spPr>
      </p:pic>
    </p:spTree>
    <p:extLst>
      <p:ext uri="{BB962C8B-B14F-4D97-AF65-F5344CB8AC3E}">
        <p14:creationId xmlns:p14="http://schemas.microsoft.com/office/powerpoint/2010/main" val="179416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677333" y="1735667"/>
            <a:ext cx="10354734" cy="4154984"/>
          </a:xfrm>
          <a:prstGeom prst="rect">
            <a:avLst/>
          </a:prstGeom>
          <a:noFill/>
        </p:spPr>
        <p:txBody>
          <a:bodyPr wrap="square" rtlCol="0">
            <a:spAutoFit/>
          </a:bodyPr>
          <a:lstStyle/>
          <a:p>
            <a:r>
              <a:rPr lang="nl-NL" sz="2400" dirty="0"/>
              <a:t>Les 4 Verzorgen Bomen</a:t>
            </a:r>
          </a:p>
          <a:p>
            <a:endParaRPr lang="nl-NL" sz="2400" dirty="0"/>
          </a:p>
          <a:p>
            <a:r>
              <a:rPr lang="nl-NL" sz="2400" dirty="0"/>
              <a:t>Autochtone herkomst</a:t>
            </a:r>
          </a:p>
          <a:p>
            <a:pPr marL="342900" indent="-342900">
              <a:buFont typeface="Arial" panose="020B0604020202020204" pitchFamily="34" charset="0"/>
              <a:buChar char="•"/>
            </a:pPr>
            <a:r>
              <a:rPr lang="nl-NL" sz="2400" dirty="0"/>
              <a:t>Soorten die in Nederland aangeplant worden:</a:t>
            </a:r>
          </a:p>
          <a:p>
            <a:pPr marL="342900" indent="-342900">
              <a:buFont typeface="Arial" panose="020B0604020202020204" pitchFamily="34" charset="0"/>
              <a:buChar char="•"/>
            </a:pPr>
            <a:r>
              <a:rPr lang="nl-NL" sz="2400" dirty="0">
                <a:hlinkClick r:id="rId2"/>
              </a:rPr>
              <a:t>https://www.rassenlijstbomen.nl/nl/home/soorten.htm</a:t>
            </a:r>
            <a:endParaRPr lang="nl-NL" sz="2400" dirty="0"/>
          </a:p>
          <a:p>
            <a:pPr marL="342900" indent="-342900">
              <a:buFont typeface="Arial" panose="020B0604020202020204" pitchFamily="34" charset="0"/>
              <a:buChar char="•"/>
            </a:pPr>
            <a:r>
              <a:rPr lang="nl-NL" sz="2400" dirty="0"/>
              <a:t>Optimaal gebruik van de Rassenlijst houdt in al voor het bestellen van een bepaalde herkomst, tijdig bij een boomkweker kenbaar maken waar de voorkeur naar uit gaat. De kweker kan dan op zijn beurt daarmee rekening houden bij het bestellen van zaden van de gewenste herkomst. De voorkeur voor bepaalde </a:t>
            </a:r>
            <a:r>
              <a:rPr lang="nl-NL" sz="2400" dirty="0" err="1"/>
              <a:t>herkomsten</a:t>
            </a:r>
            <a:r>
              <a:rPr lang="nl-NL" sz="2400" dirty="0"/>
              <a:t> hangt af van de doelstelling van de aanplant. </a:t>
            </a:r>
          </a:p>
        </p:txBody>
      </p:sp>
      <p:pic>
        <p:nvPicPr>
          <p:cNvPr id="7" name="Afbeelding 6">
            <a:extLst>
              <a:ext uri="{FF2B5EF4-FFF2-40B4-BE49-F238E27FC236}">
                <a16:creationId xmlns:a16="http://schemas.microsoft.com/office/drawing/2014/main" id="{2D109744-7C47-D596-D1D7-58B8110911E7}"/>
              </a:ext>
            </a:extLst>
          </p:cNvPr>
          <p:cNvPicPr>
            <a:picLocks noChangeAspect="1"/>
          </p:cNvPicPr>
          <p:nvPr/>
        </p:nvPicPr>
        <p:blipFill>
          <a:blip r:embed="rId3"/>
          <a:stretch>
            <a:fillRect/>
          </a:stretch>
        </p:blipFill>
        <p:spPr>
          <a:xfrm>
            <a:off x="9279467" y="1374064"/>
            <a:ext cx="2744396" cy="1717193"/>
          </a:xfrm>
          <a:prstGeom prst="rect">
            <a:avLst/>
          </a:prstGeom>
        </p:spPr>
      </p:pic>
    </p:spTree>
    <p:extLst>
      <p:ext uri="{BB962C8B-B14F-4D97-AF65-F5344CB8AC3E}">
        <p14:creationId xmlns:p14="http://schemas.microsoft.com/office/powerpoint/2010/main" val="286061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677333" y="1735667"/>
            <a:ext cx="6663993" cy="4154984"/>
          </a:xfrm>
          <a:prstGeom prst="rect">
            <a:avLst/>
          </a:prstGeom>
          <a:noFill/>
        </p:spPr>
        <p:txBody>
          <a:bodyPr wrap="square" rtlCol="0">
            <a:spAutoFit/>
          </a:bodyPr>
          <a:lstStyle/>
          <a:p>
            <a:r>
              <a:rPr lang="nl-NL" sz="2400" dirty="0"/>
              <a:t>Les 4 Verzorgen Bomen</a:t>
            </a:r>
          </a:p>
          <a:p>
            <a:endParaRPr lang="nl-NL" sz="2400" dirty="0"/>
          </a:p>
          <a:p>
            <a:r>
              <a:rPr lang="nl-NL" sz="2400" dirty="0"/>
              <a:t>Het plantklaar maken van bomen</a:t>
            </a:r>
          </a:p>
          <a:p>
            <a:pPr marL="342900" indent="-342900">
              <a:buFont typeface="Arial" panose="020B0604020202020204" pitchFamily="34" charset="0"/>
              <a:buChar char="•"/>
            </a:pPr>
            <a:r>
              <a:rPr lang="nl-NL" sz="2400" dirty="0"/>
              <a:t>Bomen worden vaak gesnoeid geleverd</a:t>
            </a:r>
          </a:p>
          <a:p>
            <a:pPr marL="342900" indent="-342900">
              <a:buFont typeface="Arial" panose="020B0604020202020204" pitchFamily="34" charset="0"/>
              <a:buChar char="•"/>
            </a:pPr>
            <a:r>
              <a:rPr lang="nl-NL" sz="2400" dirty="0"/>
              <a:t>Wortels kunnen ook geknipt zijn</a:t>
            </a:r>
          </a:p>
          <a:p>
            <a:pPr marL="342900" indent="-342900">
              <a:buFont typeface="Arial" panose="020B0604020202020204" pitchFamily="34" charset="0"/>
              <a:buChar char="•"/>
            </a:pPr>
            <a:r>
              <a:rPr lang="nl-NL" sz="2400" dirty="0"/>
              <a:t>Soms hebben bomen een wortel behandeling gehad met groei hormonen (opzuigen)</a:t>
            </a:r>
          </a:p>
          <a:p>
            <a:pPr marL="342900" indent="-342900">
              <a:buFont typeface="Arial" panose="020B0604020202020204" pitchFamily="34" charset="0"/>
              <a:buChar char="•"/>
            </a:pPr>
            <a:r>
              <a:rPr lang="nl-NL" sz="2400" dirty="0"/>
              <a:t>Bij het planten worden meestal direct de opbindstokken gestoken</a:t>
            </a:r>
          </a:p>
          <a:p>
            <a:endParaRPr lang="nl-NL" sz="2400" dirty="0"/>
          </a:p>
        </p:txBody>
      </p:sp>
      <p:pic>
        <p:nvPicPr>
          <p:cNvPr id="4" name="Afbeelding 3">
            <a:extLst>
              <a:ext uri="{FF2B5EF4-FFF2-40B4-BE49-F238E27FC236}">
                <a16:creationId xmlns:a16="http://schemas.microsoft.com/office/drawing/2014/main" id="{CD4244B3-173A-A2EC-122C-CDAA494E45C0}"/>
              </a:ext>
            </a:extLst>
          </p:cNvPr>
          <p:cNvPicPr>
            <a:picLocks noChangeAspect="1"/>
          </p:cNvPicPr>
          <p:nvPr/>
        </p:nvPicPr>
        <p:blipFill>
          <a:blip r:embed="rId2"/>
          <a:stretch>
            <a:fillRect/>
          </a:stretch>
        </p:blipFill>
        <p:spPr>
          <a:xfrm>
            <a:off x="7341326" y="2483176"/>
            <a:ext cx="4772297" cy="3798823"/>
          </a:xfrm>
          <a:prstGeom prst="rect">
            <a:avLst/>
          </a:prstGeom>
        </p:spPr>
      </p:pic>
    </p:spTree>
    <p:extLst>
      <p:ext uri="{BB962C8B-B14F-4D97-AF65-F5344CB8AC3E}">
        <p14:creationId xmlns:p14="http://schemas.microsoft.com/office/powerpoint/2010/main" val="253273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677333" y="1735667"/>
            <a:ext cx="9508067" cy="3046988"/>
          </a:xfrm>
          <a:prstGeom prst="rect">
            <a:avLst/>
          </a:prstGeom>
          <a:noFill/>
        </p:spPr>
        <p:txBody>
          <a:bodyPr wrap="square" rtlCol="0">
            <a:spAutoFit/>
          </a:bodyPr>
          <a:lstStyle/>
          <a:p>
            <a:r>
              <a:rPr lang="nl-NL" sz="2400" dirty="0"/>
              <a:t>Les 4 Verzorgen Bomen</a:t>
            </a:r>
          </a:p>
          <a:p>
            <a:endParaRPr lang="nl-NL" sz="2400" dirty="0"/>
          </a:p>
          <a:p>
            <a:r>
              <a:rPr lang="nl-NL" sz="2400" dirty="0"/>
              <a:t>Verzorgen van bomen</a:t>
            </a:r>
          </a:p>
          <a:p>
            <a:pPr marL="342900" indent="-342900">
              <a:buFont typeface="Arial" panose="020B0604020202020204" pitchFamily="34" charset="0"/>
              <a:buChar char="•"/>
            </a:pPr>
            <a:r>
              <a:rPr lang="nl-NL" sz="2400" dirty="0"/>
              <a:t>Spillen</a:t>
            </a:r>
          </a:p>
          <a:p>
            <a:pPr marL="342900" indent="-342900">
              <a:buFont typeface="Arial" panose="020B0604020202020204" pitchFamily="34" charset="0"/>
              <a:buChar char="•"/>
            </a:pPr>
            <a:r>
              <a:rPr lang="nl-NL" sz="2400" dirty="0"/>
              <a:t>Leibomen</a:t>
            </a:r>
          </a:p>
          <a:p>
            <a:pPr marL="342900" indent="-342900">
              <a:buFont typeface="Arial" panose="020B0604020202020204" pitchFamily="34" charset="0"/>
              <a:buChar char="•"/>
            </a:pPr>
            <a:r>
              <a:rPr lang="nl-NL" sz="2400" dirty="0"/>
              <a:t>Hoogstammen</a:t>
            </a:r>
          </a:p>
          <a:p>
            <a:pPr marL="342900" indent="-342900">
              <a:buFont typeface="Arial" panose="020B0604020202020204" pitchFamily="34" charset="0"/>
              <a:buChar char="•"/>
            </a:pPr>
            <a:r>
              <a:rPr lang="nl-NL" sz="2400" dirty="0"/>
              <a:t>Laanbomen</a:t>
            </a:r>
          </a:p>
          <a:p>
            <a:pPr marL="342900" indent="-342900">
              <a:buFont typeface="Arial" panose="020B0604020202020204" pitchFamily="34" charset="0"/>
              <a:buChar char="•"/>
            </a:pPr>
            <a:endParaRPr lang="nl-NL" sz="2400" dirty="0"/>
          </a:p>
        </p:txBody>
      </p:sp>
      <p:pic>
        <p:nvPicPr>
          <p:cNvPr id="4" name="Afbeelding 3">
            <a:extLst>
              <a:ext uri="{FF2B5EF4-FFF2-40B4-BE49-F238E27FC236}">
                <a16:creationId xmlns:a16="http://schemas.microsoft.com/office/drawing/2014/main" id="{E158FAE8-4849-912F-BA5C-0F8D07451924}"/>
              </a:ext>
            </a:extLst>
          </p:cNvPr>
          <p:cNvPicPr>
            <a:picLocks noChangeAspect="1"/>
          </p:cNvPicPr>
          <p:nvPr/>
        </p:nvPicPr>
        <p:blipFill>
          <a:blip r:embed="rId2"/>
          <a:stretch>
            <a:fillRect/>
          </a:stretch>
        </p:blipFill>
        <p:spPr>
          <a:xfrm>
            <a:off x="4963020" y="1810969"/>
            <a:ext cx="1607113" cy="2048933"/>
          </a:xfrm>
          <a:prstGeom prst="rect">
            <a:avLst/>
          </a:prstGeom>
        </p:spPr>
      </p:pic>
      <p:pic>
        <p:nvPicPr>
          <p:cNvPr id="6" name="Afbeelding 5">
            <a:extLst>
              <a:ext uri="{FF2B5EF4-FFF2-40B4-BE49-F238E27FC236}">
                <a16:creationId xmlns:a16="http://schemas.microsoft.com/office/drawing/2014/main" id="{58126D44-BD20-93F5-D5C1-A14DD06F4733}"/>
              </a:ext>
            </a:extLst>
          </p:cNvPr>
          <p:cNvPicPr>
            <a:picLocks noChangeAspect="1"/>
          </p:cNvPicPr>
          <p:nvPr/>
        </p:nvPicPr>
        <p:blipFill>
          <a:blip r:embed="rId3"/>
          <a:stretch>
            <a:fillRect/>
          </a:stretch>
        </p:blipFill>
        <p:spPr>
          <a:xfrm>
            <a:off x="7018867" y="1767140"/>
            <a:ext cx="2048933" cy="2048933"/>
          </a:xfrm>
          <a:prstGeom prst="rect">
            <a:avLst/>
          </a:prstGeom>
        </p:spPr>
      </p:pic>
      <p:pic>
        <p:nvPicPr>
          <p:cNvPr id="7" name="Afbeelding 6">
            <a:extLst>
              <a:ext uri="{FF2B5EF4-FFF2-40B4-BE49-F238E27FC236}">
                <a16:creationId xmlns:a16="http://schemas.microsoft.com/office/drawing/2014/main" id="{A39A5A5F-6479-070F-48DF-4EADF3C9A161}"/>
              </a:ext>
            </a:extLst>
          </p:cNvPr>
          <p:cNvPicPr>
            <a:picLocks noChangeAspect="1"/>
          </p:cNvPicPr>
          <p:nvPr/>
        </p:nvPicPr>
        <p:blipFill>
          <a:blip r:embed="rId4"/>
          <a:stretch>
            <a:fillRect/>
          </a:stretch>
        </p:blipFill>
        <p:spPr>
          <a:xfrm>
            <a:off x="4963020" y="4342654"/>
            <a:ext cx="1607113" cy="2077997"/>
          </a:xfrm>
          <a:prstGeom prst="rect">
            <a:avLst/>
          </a:prstGeom>
        </p:spPr>
      </p:pic>
      <p:pic>
        <p:nvPicPr>
          <p:cNvPr id="8" name="Afbeelding 7">
            <a:extLst>
              <a:ext uri="{FF2B5EF4-FFF2-40B4-BE49-F238E27FC236}">
                <a16:creationId xmlns:a16="http://schemas.microsoft.com/office/drawing/2014/main" id="{70BBC0F8-DA4E-E695-5D77-A03870385CFA}"/>
              </a:ext>
            </a:extLst>
          </p:cNvPr>
          <p:cNvPicPr>
            <a:picLocks noChangeAspect="1"/>
          </p:cNvPicPr>
          <p:nvPr/>
        </p:nvPicPr>
        <p:blipFill>
          <a:blip r:embed="rId5"/>
          <a:stretch>
            <a:fillRect/>
          </a:stretch>
        </p:blipFill>
        <p:spPr>
          <a:xfrm>
            <a:off x="7340197" y="4219863"/>
            <a:ext cx="1607112" cy="2249957"/>
          </a:xfrm>
          <a:prstGeom prst="rect">
            <a:avLst/>
          </a:prstGeom>
        </p:spPr>
      </p:pic>
    </p:spTree>
    <p:extLst>
      <p:ext uri="{BB962C8B-B14F-4D97-AF65-F5344CB8AC3E}">
        <p14:creationId xmlns:p14="http://schemas.microsoft.com/office/powerpoint/2010/main" val="10442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576000"/>
            <a:ext cx="10809962" cy="1080000"/>
          </a:xfrm>
        </p:spPr>
        <p:txBody>
          <a:bodyPr>
            <a:normAutofit fontScale="90000"/>
          </a:bodyPr>
          <a:lstStyle/>
          <a:p>
            <a:pPr algn="ctr"/>
            <a:r>
              <a:rPr lang="nl-NL" dirty="0"/>
              <a:t>Verzorgen gewas 1  Boomteelt</a:t>
            </a:r>
            <a:br>
              <a:rPr lang="nl-NL" dirty="0"/>
            </a:br>
            <a:br>
              <a:rPr lang="nl-NL" dirty="0"/>
            </a:br>
            <a:br>
              <a:rPr lang="nl-NL" dirty="0"/>
            </a:br>
            <a:endParaRPr lang="nl-NL" dirty="0"/>
          </a:p>
        </p:txBody>
      </p:sp>
      <p:sp>
        <p:nvSpPr>
          <p:cNvPr id="2" name="Tijdelijke aanduiding voor inhoud 1">
            <a:extLst>
              <a:ext uri="{FF2B5EF4-FFF2-40B4-BE49-F238E27FC236}">
                <a16:creationId xmlns:a16="http://schemas.microsoft.com/office/drawing/2014/main" id="{67199542-DE08-473A-87C9-61B207FFF12E}"/>
              </a:ext>
            </a:extLst>
          </p:cNvPr>
          <p:cNvSpPr>
            <a:spLocks noGrp="1"/>
          </p:cNvSpPr>
          <p:nvPr>
            <p:ph idx="1"/>
          </p:nvPr>
        </p:nvSpPr>
        <p:spPr>
          <a:xfrm>
            <a:off x="770066" y="1224755"/>
            <a:ext cx="8655288" cy="3471332"/>
          </a:xfrm>
        </p:spPr>
        <p:txBody>
          <a:bodyPr/>
          <a:lstStyle/>
          <a:p>
            <a:pPr indent="0">
              <a:buNone/>
            </a:pPr>
            <a:endParaRPr lang="nl-NL" dirty="0"/>
          </a:p>
          <a:p>
            <a:pPr indent="0">
              <a:buNone/>
            </a:pPr>
            <a:endParaRPr lang="nl-NL" dirty="0"/>
          </a:p>
        </p:txBody>
      </p:sp>
      <p:sp>
        <p:nvSpPr>
          <p:cNvPr id="3" name="Tekstvak 2">
            <a:extLst>
              <a:ext uri="{FF2B5EF4-FFF2-40B4-BE49-F238E27FC236}">
                <a16:creationId xmlns:a16="http://schemas.microsoft.com/office/drawing/2014/main" id="{D769B5C1-9C0D-4BA2-6617-F6B1F339FF60}"/>
              </a:ext>
            </a:extLst>
          </p:cNvPr>
          <p:cNvSpPr txBox="1"/>
          <p:nvPr/>
        </p:nvSpPr>
        <p:spPr>
          <a:xfrm>
            <a:off x="677333" y="1735667"/>
            <a:ext cx="9508067" cy="4955203"/>
          </a:xfrm>
          <a:prstGeom prst="rect">
            <a:avLst/>
          </a:prstGeom>
          <a:noFill/>
        </p:spPr>
        <p:txBody>
          <a:bodyPr wrap="square" rtlCol="0">
            <a:spAutoFit/>
          </a:bodyPr>
          <a:lstStyle/>
          <a:p>
            <a:r>
              <a:rPr lang="nl-NL" sz="2400" dirty="0"/>
              <a:t>Les 4 Verzorgen Bomen</a:t>
            </a:r>
          </a:p>
          <a:p>
            <a:endParaRPr lang="nl-NL" sz="2400" dirty="0"/>
          </a:p>
          <a:p>
            <a:r>
              <a:rPr lang="nl-NL" sz="2400" dirty="0"/>
              <a:t>Verzorgen van bomen</a:t>
            </a:r>
          </a:p>
          <a:p>
            <a:pPr marL="342900" indent="-342900">
              <a:buFont typeface="Arial" panose="020B0604020202020204" pitchFamily="34" charset="0"/>
              <a:buChar char="•"/>
            </a:pPr>
            <a:r>
              <a:rPr lang="nl-NL" sz="2400" dirty="0"/>
              <a:t>Spillen</a:t>
            </a:r>
          </a:p>
          <a:p>
            <a:pPr marL="342900" indent="-342900">
              <a:buFont typeface="Arial" panose="020B0604020202020204" pitchFamily="34" charset="0"/>
              <a:buChar char="•"/>
            </a:pPr>
            <a:r>
              <a:rPr lang="nl-NL" sz="2400" dirty="0"/>
              <a:t>1</a:t>
            </a:r>
            <a:r>
              <a:rPr lang="nl-NL" sz="2400" baseline="30000" dirty="0"/>
              <a:t>e</a:t>
            </a:r>
            <a:r>
              <a:rPr lang="nl-NL" sz="2400" dirty="0"/>
              <a:t> jaar groei van zaailing/stek tot 1 meter</a:t>
            </a:r>
          </a:p>
          <a:p>
            <a:pPr marL="342900" indent="-342900">
              <a:buFont typeface="Arial" panose="020B0604020202020204" pitchFamily="34" charset="0"/>
              <a:buChar char="•"/>
            </a:pPr>
            <a:r>
              <a:rPr lang="nl-NL" sz="2400" dirty="0"/>
              <a:t>2</a:t>
            </a:r>
            <a:r>
              <a:rPr lang="nl-NL" sz="2400" baseline="30000" dirty="0"/>
              <a:t>e</a:t>
            </a:r>
            <a:r>
              <a:rPr lang="nl-NL" sz="2400" dirty="0"/>
              <a:t> jaar toppen vrijmaken (op 1 zetten) binden met bandjes , zijtakken wegsnoeien met beleid om dubbele top te vermijden</a:t>
            </a:r>
          </a:p>
          <a:p>
            <a:pPr marL="342900" indent="-342900">
              <a:buFont typeface="Arial" panose="020B0604020202020204" pitchFamily="34" charset="0"/>
              <a:buChar char="•"/>
            </a:pPr>
            <a:r>
              <a:rPr lang="nl-NL" sz="2400" dirty="0"/>
              <a:t>3</a:t>
            </a:r>
            <a:r>
              <a:rPr lang="nl-NL" sz="2400" baseline="30000" dirty="0"/>
              <a:t>e</a:t>
            </a:r>
            <a:r>
              <a:rPr lang="nl-NL" sz="2400" dirty="0"/>
              <a:t> jaar herhaling van het 2</a:t>
            </a:r>
            <a:r>
              <a:rPr lang="nl-NL" sz="2400" baseline="30000" dirty="0"/>
              <a:t>e</a:t>
            </a:r>
            <a:r>
              <a:rPr lang="nl-NL" sz="2400" dirty="0"/>
              <a:t> jaar</a:t>
            </a:r>
          </a:p>
          <a:p>
            <a:pPr marL="342900" indent="-342900">
              <a:buFont typeface="Arial" panose="020B0604020202020204" pitchFamily="34" charset="0"/>
              <a:buChar char="•"/>
            </a:pPr>
            <a:r>
              <a:rPr lang="nl-NL" sz="2400" dirty="0"/>
              <a:t>4</a:t>
            </a:r>
            <a:r>
              <a:rPr lang="nl-NL" sz="2400" baseline="30000" dirty="0"/>
              <a:t>e</a:t>
            </a:r>
            <a:r>
              <a:rPr lang="nl-NL" sz="2400" dirty="0"/>
              <a:t> jaar toppen, de top eruit knippen en een zijtak leiden naar boven. Dit doe je omdat de boom anders te dun uitgroeit.</a:t>
            </a:r>
          </a:p>
          <a:p>
            <a:pPr marL="342900" indent="-342900">
              <a:buFont typeface="Arial" panose="020B0604020202020204" pitchFamily="34" charset="0"/>
              <a:buChar char="•"/>
            </a:pPr>
            <a:r>
              <a:rPr lang="nl-NL" sz="2400" dirty="0"/>
              <a:t>4-6</a:t>
            </a:r>
            <a:r>
              <a:rPr lang="nl-NL" sz="2400" baseline="30000" dirty="0"/>
              <a:t>e</a:t>
            </a:r>
            <a:r>
              <a:rPr lang="nl-NL" sz="2400" dirty="0"/>
              <a:t> jaar onderste zijtakken dicht tegen de bast wegknippen.</a:t>
            </a:r>
          </a:p>
          <a:p>
            <a:pPr marL="342900" indent="-342900">
              <a:buFont typeface="Arial" panose="020B0604020202020204" pitchFamily="34" charset="0"/>
              <a:buChar char="•"/>
            </a:pPr>
            <a:r>
              <a:rPr lang="nl-NL" sz="1400" dirty="0">
                <a:hlinkClick r:id="rId2"/>
              </a:rPr>
              <a:t>https://www.frowein.nl/boomkwekerij/stappen-plan/</a:t>
            </a:r>
            <a:endParaRPr lang="nl-NL" sz="1400" dirty="0"/>
          </a:p>
          <a:p>
            <a:pPr marL="342900" indent="-342900">
              <a:buFont typeface="Arial" panose="020B0604020202020204" pitchFamily="34" charset="0"/>
              <a:buChar char="•"/>
            </a:pPr>
            <a:endParaRPr lang="nl-NL" sz="1400" dirty="0"/>
          </a:p>
          <a:p>
            <a:pPr marL="342900" indent="-342900">
              <a:buFont typeface="Arial" panose="020B0604020202020204" pitchFamily="34" charset="0"/>
              <a:buChar char="•"/>
            </a:pPr>
            <a:endParaRPr lang="nl-NL" sz="2400" dirty="0"/>
          </a:p>
        </p:txBody>
      </p:sp>
      <p:pic>
        <p:nvPicPr>
          <p:cNvPr id="10" name="Afbeelding 9">
            <a:extLst>
              <a:ext uri="{FF2B5EF4-FFF2-40B4-BE49-F238E27FC236}">
                <a16:creationId xmlns:a16="http://schemas.microsoft.com/office/drawing/2014/main" id="{39539BE0-28CF-A9DD-1F9D-88A3CFC37E8E}"/>
              </a:ext>
            </a:extLst>
          </p:cNvPr>
          <p:cNvPicPr>
            <a:picLocks noChangeAspect="1"/>
          </p:cNvPicPr>
          <p:nvPr/>
        </p:nvPicPr>
        <p:blipFill>
          <a:blip r:embed="rId3"/>
          <a:stretch>
            <a:fillRect/>
          </a:stretch>
        </p:blipFill>
        <p:spPr>
          <a:xfrm>
            <a:off x="9631458" y="1224755"/>
            <a:ext cx="2560542" cy="4930567"/>
          </a:xfrm>
          <a:prstGeom prst="rect">
            <a:avLst/>
          </a:prstGeom>
        </p:spPr>
      </p:pic>
    </p:spTree>
    <p:extLst>
      <p:ext uri="{BB962C8B-B14F-4D97-AF65-F5344CB8AC3E}">
        <p14:creationId xmlns:p14="http://schemas.microsoft.com/office/powerpoint/2010/main" val="309452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oeneWell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mbo zone.potx" id="{0BCAC3F8-4FF1-499E-BA49-5CC313878B9A}" vid="{F13681D8-602E-4945-A6E2-54F6374ECF3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cb1c85b-b197-48cd-8bb1-fe9e9ee0096b">
      <Terms xmlns="http://schemas.microsoft.com/office/infopath/2007/PartnerControls"/>
    </lcf76f155ced4ddcb4097134ff3c332f>
    <TaxCatchAll xmlns="414a8a67-acf6-4b09-bb49-f84330b442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FEFE2E46C86D4A9898CCC49B418B36" ma:contentTypeVersion="16" ma:contentTypeDescription="Een nieuw document maken." ma:contentTypeScope="" ma:versionID="7fe18b1a06a904c6259f887bdd1a3996">
  <xsd:schema xmlns:xsd="http://www.w3.org/2001/XMLSchema" xmlns:xs="http://www.w3.org/2001/XMLSchema" xmlns:p="http://schemas.microsoft.com/office/2006/metadata/properties" xmlns:ns2="2cb1c85b-b197-48cd-8bb1-fe9e9ee0096b" xmlns:ns3="414a8a67-acf6-4b09-bb49-f84330b442d7" xmlns:ns4="5ad07612-1080-49cf-8fb2-28e7c3022d9a" targetNamespace="http://schemas.microsoft.com/office/2006/metadata/properties" ma:root="true" ma:fieldsID="0898b0b63e522cea48b096f21a662b8a" ns2:_="" ns3:_="" ns4:_="">
    <xsd:import namespace="2cb1c85b-b197-48cd-8bb1-fe9e9ee0096b"/>
    <xsd:import namespace="414a8a67-acf6-4b09-bb49-f84330b442d7"/>
    <xsd:import namespace="5ad07612-1080-49cf-8fb2-28e7c3022d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b1c85b-b197-48cd-8bb1-fe9e9ee00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ec6a8442-1569-46a6-a14f-f23e9ec9d8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a8a67-acf6-4b09-bb49-f84330b442d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48ea8ce-d6d7-4c67-93d5-dcdb41321123}" ma:internalName="TaxCatchAll" ma:showField="CatchAllData" ma:web="5ad07612-1080-49cf-8fb2-28e7c3022d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d07612-1080-49cf-8fb2-28e7c3022d9a" elementFormDefault="qualified">
    <xsd:import namespace="http://schemas.microsoft.com/office/2006/documentManagement/types"/>
    <xsd:import namespace="http://schemas.microsoft.com/office/infopath/2007/PartnerControls"/>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34974B-8F72-41D9-9F55-66A96B1AA155}">
  <ds:schemaRefs>
    <ds:schemaRef ds:uri="http://www.w3.org/XML/1998/namespace"/>
    <ds:schemaRef ds:uri="http://schemas.openxmlformats.org/package/2006/metadata/core-properties"/>
    <ds:schemaRef ds:uri="http://schemas.microsoft.com/office/2006/documentManagement/types"/>
    <ds:schemaRef ds:uri="915d7cad-3e71-4cea-95bb-ac32222adf06"/>
    <ds:schemaRef ds:uri="http://schemas.microsoft.com/office/infopath/2007/PartnerControls"/>
    <ds:schemaRef ds:uri="82ac19c3-1cff-4f70-a585-2de21a3866ce"/>
    <ds:schemaRef ds:uri="http://purl.org/dc/terms/"/>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C7C18920-3754-41DB-98A4-11A9C746D3AF}">
  <ds:schemaRefs>
    <ds:schemaRef ds:uri="http://schemas.microsoft.com/sharepoint/v3/contenttype/forms"/>
  </ds:schemaRefs>
</ds:datastoreItem>
</file>

<file path=customXml/itemProps3.xml><?xml version="1.0" encoding="utf-8"?>
<ds:datastoreItem xmlns:ds="http://schemas.openxmlformats.org/officeDocument/2006/customXml" ds:itemID="{46DFE8E3-ECEC-4F7A-9527-97E82E3005A9}"/>
</file>

<file path=docProps/app.xml><?xml version="1.0" encoding="utf-8"?>
<Properties xmlns="http://schemas.openxmlformats.org/officeDocument/2006/extended-properties" xmlns:vt="http://schemas.openxmlformats.org/officeDocument/2006/docPropsVTypes">
  <Template>Presentatie mbo zone</Template>
  <TotalTime>1878</TotalTime>
  <Words>761</Words>
  <Application>Microsoft Office PowerPoint</Application>
  <PresentationFormat>Breedbeeld</PresentationFormat>
  <Paragraphs>112</Paragraphs>
  <Slides>14</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14</vt:i4>
      </vt:variant>
    </vt:vector>
  </HeadingPairs>
  <TitlesOfParts>
    <vt:vector size="17" baseType="lpstr">
      <vt:lpstr>Arial</vt:lpstr>
      <vt:lpstr>Calibri</vt:lpstr>
      <vt:lpstr>Kantoorthema</vt:lpstr>
      <vt:lpstr>Verzorgen gewas 1 Boomteelt    Periode 4 Les 4 Verzorgen Bomen</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lpstr>Verzorgen gewas 1  Boomteelt   </vt:lpstr>
    </vt:vector>
  </TitlesOfParts>
  <Company>GroeneWelle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Bertus Boer</dc:creator>
  <cp:lastModifiedBy>Ben Nienhuis</cp:lastModifiedBy>
  <cp:revision>62</cp:revision>
  <cp:lastPrinted>2024-04-15T09:41:25Z</cp:lastPrinted>
  <dcterms:created xsi:type="dcterms:W3CDTF">2019-04-17T12:01:32Z</dcterms:created>
  <dcterms:modified xsi:type="dcterms:W3CDTF">2024-04-15T13:12:03Z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0x01010015FFC6ED08921848A8381E14814EAA18</vt:lpwstr>
  </property>
</Properties>
</file>